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" ContentType="image/tiff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8"/>
  </p:notesMasterIdLst>
  <p:sldIdLst>
    <p:sldId id="1070" r:id="rId5"/>
    <p:sldId id="1071" r:id="rId6"/>
    <p:sldId id="486" r:id="rId7"/>
    <p:sldId id="478" r:id="rId8"/>
    <p:sldId id="476" r:id="rId9"/>
    <p:sldId id="1079" r:id="rId10"/>
    <p:sldId id="1074" r:id="rId11"/>
    <p:sldId id="1076" r:id="rId12"/>
    <p:sldId id="1080" r:id="rId13"/>
    <p:sldId id="1075" r:id="rId14"/>
    <p:sldId id="1077" r:id="rId15"/>
    <p:sldId id="1078" r:id="rId16"/>
    <p:sldId id="1072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imon Venneman" initials="SV" lastIdx="7" clrIdx="0"/>
  <p:cmAuthor id="2" name="Dide" initials="D" lastIdx="2" clrIdx="1">
    <p:extLst>
      <p:ext uri="{19B8F6BF-5375-455C-9EA6-DF929625EA0E}">
        <p15:presenceInfo xmlns:p15="http://schemas.microsoft.com/office/powerpoint/2012/main" userId="24baa870ed956a8f" providerId="Windows Live"/>
      </p:ext>
    </p:extLst>
  </p:cmAuthor>
  <p:cmAuthor id="3" name="Dijkstra, D.T. (Dide)" initials="DD(" lastIdx="1" clrIdx="2">
    <p:extLst>
      <p:ext uri="{19B8F6BF-5375-455C-9EA6-DF929625EA0E}">
        <p15:presenceInfo xmlns:p15="http://schemas.microsoft.com/office/powerpoint/2012/main" userId="Dijkstra, D.T. (Dide)" providerId="None"/>
      </p:ext>
    </p:extLst>
  </p:cmAuthor>
  <p:cmAuthor id="4" name="Tom Nijsten" initials="TN" lastIdx="25" clrIdx="3">
    <p:extLst>
      <p:ext uri="{19B8F6BF-5375-455C-9EA6-DF929625EA0E}">
        <p15:presenceInfo xmlns:p15="http://schemas.microsoft.com/office/powerpoint/2012/main" userId="96a5c0c557c410b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62017"/>
    <a:srgbClr val="C00000"/>
    <a:srgbClr val="F8CBAD"/>
    <a:srgbClr val="FF0000"/>
    <a:srgbClr val="9C9C9C"/>
    <a:srgbClr val="D9D9D9"/>
    <a:srgbClr val="C5E0B3"/>
    <a:srgbClr val="A9D18E"/>
    <a:srgbClr val="000000"/>
    <a:srgbClr val="00E5C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52DDA24-FFF5-382C-C928-8F53A575256E}" v="1" dt="2023-02-08T14:57:02.334"/>
    <p1510:client id="{E3B049CB-594E-E09A-5F8E-1E06663EEDBB}" v="1075" dt="2023-02-08T13:10:10.827"/>
    <p1510:client id="{E68B0370-A13F-26A3-8F6E-24A4AB5E5EB9}" v="5" dt="2023-02-08T14:53:09.74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631" autoAdjust="0"/>
    <p:restoredTop sz="93099" autoAdjust="0"/>
  </p:normalViewPr>
  <p:slideViewPr>
    <p:cSldViewPr snapToGrid="0" snapToObjects="1">
      <p:cViewPr varScale="1">
        <p:scale>
          <a:sx n="53" d="100"/>
          <a:sy n="53" d="100"/>
        </p:scale>
        <p:origin x="444" y="44"/>
      </p:cViewPr>
      <p:guideLst/>
    </p:cSldViewPr>
  </p:slideViewPr>
  <p:outlineViewPr>
    <p:cViewPr>
      <p:scale>
        <a:sx n="33" d="100"/>
        <a:sy n="33" d="100"/>
      </p:scale>
      <p:origin x="0" y="-1086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6" d="100"/>
          <a:sy n="66" d="100"/>
        </p:scale>
        <p:origin x="3134" y="5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phne Gengler" userId="S::daphne.gengler@persuasivedx.com::889dfcce-9a5b-4f4d-8f76-bc8a12b43d41" providerId="AD" clId="Web-{E68B0370-A13F-26A3-8F6E-24A4AB5E5EB9}"/>
    <pc:docChg chg="modSld">
      <pc:chgData name="Daphne Gengler" userId="S::daphne.gengler@persuasivedx.com::889dfcce-9a5b-4f4d-8f76-bc8a12b43d41" providerId="AD" clId="Web-{E68B0370-A13F-26A3-8F6E-24A4AB5E5EB9}" dt="2023-02-08T14:53:07.749" v="1"/>
      <pc:docMkLst>
        <pc:docMk/>
      </pc:docMkLst>
      <pc:sldChg chg="addSp delSp addAnim delAnim">
        <pc:chgData name="Daphne Gengler" userId="S::daphne.gengler@persuasivedx.com::889dfcce-9a5b-4f4d-8f76-bc8a12b43d41" providerId="AD" clId="Web-{E68B0370-A13F-26A3-8F6E-24A4AB5E5EB9}" dt="2023-02-08T14:53:07.749" v="1"/>
        <pc:sldMkLst>
          <pc:docMk/>
          <pc:sldMk cId="3463832475" sldId="1070"/>
        </pc:sldMkLst>
        <pc:grpChg chg="add del">
          <ac:chgData name="Daphne Gengler" userId="S::daphne.gengler@persuasivedx.com::889dfcce-9a5b-4f4d-8f76-bc8a12b43d41" providerId="AD" clId="Web-{E68B0370-A13F-26A3-8F6E-24A4AB5E5EB9}" dt="2023-02-08T14:53:07.749" v="1"/>
          <ac:grpSpMkLst>
            <pc:docMk/>
            <pc:sldMk cId="3463832475" sldId="1070"/>
            <ac:grpSpMk id="79" creationId="{F313D361-5609-4292-A0FD-1EFF0E21C203}"/>
          </ac:grpSpMkLst>
        </pc:grpChg>
      </pc:sldChg>
    </pc:docChg>
  </pc:docChgLst>
  <pc:docChgLst>
    <pc:chgData name="Daphne Gengler" userId="S::daphne.gengler@persuasivedx.com::889dfcce-9a5b-4f4d-8f76-bc8a12b43d41" providerId="AD" clId="Web-{E3B049CB-594E-E09A-5F8E-1E06663EEDBB}"/>
    <pc:docChg chg="mod addSld delSld modSld sldOrd modMainMaster">
      <pc:chgData name="Daphne Gengler" userId="S::daphne.gengler@persuasivedx.com::889dfcce-9a5b-4f4d-8f76-bc8a12b43d41" providerId="AD" clId="Web-{E3B049CB-594E-E09A-5F8E-1E06663EEDBB}" dt="2023-02-08T13:10:10.483" v="750" actId="20577"/>
      <pc:docMkLst>
        <pc:docMk/>
      </pc:docMkLst>
      <pc:sldChg chg="addSp delSp modSp">
        <pc:chgData name="Daphne Gengler" userId="S::daphne.gengler@persuasivedx.com::889dfcce-9a5b-4f4d-8f76-bc8a12b43d41" providerId="AD" clId="Web-{E3B049CB-594E-E09A-5F8E-1E06663EEDBB}" dt="2023-02-08T13:08:53.461" v="741" actId="1076"/>
        <pc:sldMkLst>
          <pc:docMk/>
          <pc:sldMk cId="2374524191" sldId="476"/>
        </pc:sldMkLst>
        <pc:spChg chg="add mod">
          <ac:chgData name="Daphne Gengler" userId="S::daphne.gengler@persuasivedx.com::889dfcce-9a5b-4f4d-8f76-bc8a12b43d41" providerId="AD" clId="Web-{E3B049CB-594E-E09A-5F8E-1E06663EEDBB}" dt="2023-02-08T13:06:54.578" v="723"/>
          <ac:spMkLst>
            <pc:docMk/>
            <pc:sldMk cId="2374524191" sldId="476"/>
            <ac:spMk id="17" creationId="{60BDEDEF-F09F-7673-3987-702A61A4893C}"/>
          </ac:spMkLst>
        </pc:spChg>
        <pc:picChg chg="add mod">
          <ac:chgData name="Daphne Gengler" userId="S::daphne.gengler@persuasivedx.com::889dfcce-9a5b-4f4d-8f76-bc8a12b43d41" providerId="AD" clId="Web-{E3B049CB-594E-E09A-5F8E-1E06663EEDBB}" dt="2023-02-08T13:08:53.461" v="741" actId="1076"/>
          <ac:picMkLst>
            <pc:docMk/>
            <pc:sldMk cId="2374524191" sldId="476"/>
            <ac:picMk id="23" creationId="{3652E312-5B78-38CD-2559-6260A910D37C}"/>
          </ac:picMkLst>
        </pc:picChg>
        <pc:picChg chg="del">
          <ac:chgData name="Daphne Gengler" userId="S::daphne.gengler@persuasivedx.com::889dfcce-9a5b-4f4d-8f76-bc8a12b43d41" providerId="AD" clId="Web-{E3B049CB-594E-E09A-5F8E-1E06663EEDBB}" dt="2023-02-08T13:08:50.883" v="740"/>
          <ac:picMkLst>
            <pc:docMk/>
            <pc:sldMk cId="2374524191" sldId="476"/>
            <ac:picMk id="26" creationId="{42EF0917-559F-CD43-9375-4F1A83B616B4}"/>
          </ac:picMkLst>
        </pc:picChg>
      </pc:sldChg>
      <pc:sldChg chg="addSp delSp modSp">
        <pc:chgData name="Daphne Gengler" userId="S::daphne.gengler@persuasivedx.com::889dfcce-9a5b-4f4d-8f76-bc8a12b43d41" providerId="AD" clId="Web-{E3B049CB-594E-E09A-5F8E-1E06663EEDBB}" dt="2023-02-08T13:08:27.600" v="732" actId="1076"/>
        <pc:sldMkLst>
          <pc:docMk/>
          <pc:sldMk cId="3926870864" sldId="478"/>
        </pc:sldMkLst>
        <pc:spChg chg="add mod">
          <ac:chgData name="Daphne Gengler" userId="S::daphne.gengler@persuasivedx.com::889dfcce-9a5b-4f4d-8f76-bc8a12b43d41" providerId="AD" clId="Web-{E3B049CB-594E-E09A-5F8E-1E06663EEDBB}" dt="2023-02-08T13:06:54.578" v="723"/>
          <ac:spMkLst>
            <pc:docMk/>
            <pc:sldMk cId="3926870864" sldId="478"/>
            <ac:spMk id="10" creationId="{18AB736E-30C4-E8F1-6350-5966C89FB22F}"/>
          </ac:spMkLst>
        </pc:spChg>
        <pc:picChg chg="add mod">
          <ac:chgData name="Daphne Gengler" userId="S::daphne.gengler@persuasivedx.com::889dfcce-9a5b-4f4d-8f76-bc8a12b43d41" providerId="AD" clId="Web-{E3B049CB-594E-E09A-5F8E-1E06663EEDBB}" dt="2023-02-08T13:08:27.600" v="732" actId="1076"/>
          <ac:picMkLst>
            <pc:docMk/>
            <pc:sldMk cId="3926870864" sldId="478"/>
            <ac:picMk id="18" creationId="{DF47461F-E477-AFBD-1FDA-0F9AC6E8199E}"/>
          </ac:picMkLst>
        </pc:picChg>
        <pc:picChg chg="del">
          <ac:chgData name="Daphne Gengler" userId="S::daphne.gengler@persuasivedx.com::889dfcce-9a5b-4f4d-8f76-bc8a12b43d41" providerId="AD" clId="Web-{E3B049CB-594E-E09A-5F8E-1E06663EEDBB}" dt="2023-02-08T13:08:23.397" v="731"/>
          <ac:picMkLst>
            <pc:docMk/>
            <pc:sldMk cId="3926870864" sldId="478"/>
            <ac:picMk id="97" creationId="{C707D2BC-01B2-4D13-8810-F2DA66500391}"/>
          </ac:picMkLst>
        </pc:picChg>
      </pc:sldChg>
      <pc:sldChg chg="addSp delSp modSp">
        <pc:chgData name="Daphne Gengler" userId="S::daphne.gengler@persuasivedx.com::889dfcce-9a5b-4f4d-8f76-bc8a12b43d41" providerId="AD" clId="Web-{E3B049CB-594E-E09A-5F8E-1E06663EEDBB}" dt="2023-02-08T13:08:40.242" v="737" actId="1076"/>
        <pc:sldMkLst>
          <pc:docMk/>
          <pc:sldMk cId="1019497857" sldId="486"/>
        </pc:sldMkLst>
        <pc:spChg chg="add mod">
          <ac:chgData name="Daphne Gengler" userId="S::daphne.gengler@persuasivedx.com::889dfcce-9a5b-4f4d-8f76-bc8a12b43d41" providerId="AD" clId="Web-{E3B049CB-594E-E09A-5F8E-1E06663EEDBB}" dt="2023-02-08T13:06:54.578" v="723"/>
          <ac:spMkLst>
            <pc:docMk/>
            <pc:sldMk cId="1019497857" sldId="486"/>
            <ac:spMk id="3" creationId="{D2DE8396-AC35-BB84-358A-8634A0D19AFA}"/>
          </ac:spMkLst>
        </pc:spChg>
        <pc:picChg chg="add mod">
          <ac:chgData name="Daphne Gengler" userId="S::daphne.gengler@persuasivedx.com::889dfcce-9a5b-4f4d-8f76-bc8a12b43d41" providerId="AD" clId="Web-{E3B049CB-594E-E09A-5F8E-1E06663EEDBB}" dt="2023-02-08T13:08:40.242" v="737" actId="1076"/>
          <ac:picMkLst>
            <pc:docMk/>
            <pc:sldMk cId="1019497857" sldId="486"/>
            <ac:picMk id="8" creationId="{5689F0BA-F87E-8CA4-5E8E-4DB78E1D0C3E}"/>
          </ac:picMkLst>
        </pc:picChg>
        <pc:picChg chg="del">
          <ac:chgData name="Daphne Gengler" userId="S::daphne.gengler@persuasivedx.com::889dfcce-9a5b-4f4d-8f76-bc8a12b43d41" providerId="AD" clId="Web-{E3B049CB-594E-E09A-5F8E-1E06663EEDBB}" dt="2023-02-08T13:08:32.476" v="734"/>
          <ac:picMkLst>
            <pc:docMk/>
            <pc:sldMk cId="1019497857" sldId="486"/>
            <ac:picMk id="40" creationId="{77E607CC-5A92-DD4E-AD7A-2D4E9604EBE9}"/>
          </ac:picMkLst>
        </pc:picChg>
      </pc:sldChg>
      <pc:sldChg chg="addSp delSp modSp delAnim">
        <pc:chgData name="Daphne Gengler" userId="S::daphne.gengler@persuasivedx.com::889dfcce-9a5b-4f4d-8f76-bc8a12b43d41" providerId="AD" clId="Web-{E3B049CB-594E-E09A-5F8E-1E06663EEDBB}" dt="2023-02-08T13:09:05.150" v="746" actId="1076"/>
        <pc:sldMkLst>
          <pc:docMk/>
          <pc:sldMk cId="3463832475" sldId="1070"/>
        </pc:sldMkLst>
        <pc:grpChg chg="del">
          <ac:chgData name="Daphne Gengler" userId="S::daphne.gengler@persuasivedx.com::889dfcce-9a5b-4f4d-8f76-bc8a12b43d41" providerId="AD" clId="Web-{E3B049CB-594E-E09A-5F8E-1E06663EEDBB}" dt="2023-02-08T13:08:58.056" v="742"/>
          <ac:grpSpMkLst>
            <pc:docMk/>
            <pc:sldMk cId="3463832475" sldId="1070"/>
            <ac:grpSpMk id="61" creationId="{3FDD5358-B7DB-4936-89CF-10AFA0422E0E}"/>
          </ac:grpSpMkLst>
        </pc:grpChg>
        <pc:picChg chg="add mod">
          <ac:chgData name="Daphne Gengler" userId="S::daphne.gengler@persuasivedx.com::889dfcce-9a5b-4f4d-8f76-bc8a12b43d41" providerId="AD" clId="Web-{E3B049CB-594E-E09A-5F8E-1E06663EEDBB}" dt="2023-02-08T13:09:05.150" v="746" actId="1076"/>
          <ac:picMkLst>
            <pc:docMk/>
            <pc:sldMk cId="3463832475" sldId="1070"/>
            <ac:picMk id="3" creationId="{1FB00579-E0F1-5078-9057-3742BD318C9C}"/>
          </ac:picMkLst>
        </pc:picChg>
      </pc:sldChg>
      <pc:sldChg chg="addSp modSp">
        <pc:chgData name="Daphne Gengler" userId="S::daphne.gengler@persuasivedx.com::889dfcce-9a5b-4f4d-8f76-bc8a12b43d41" providerId="AD" clId="Web-{E3B049CB-594E-E09A-5F8E-1E06663EEDBB}" dt="2023-02-08T13:06:54.578" v="723"/>
        <pc:sldMkLst>
          <pc:docMk/>
          <pc:sldMk cId="948163746" sldId="1071"/>
        </pc:sldMkLst>
        <pc:spChg chg="add mod">
          <ac:chgData name="Daphne Gengler" userId="S::daphne.gengler@persuasivedx.com::889dfcce-9a5b-4f4d-8f76-bc8a12b43d41" providerId="AD" clId="Web-{E3B049CB-594E-E09A-5F8E-1E06663EEDBB}" dt="2023-02-08T13:06:54.578" v="723"/>
          <ac:spMkLst>
            <pc:docMk/>
            <pc:sldMk cId="948163746" sldId="1071"/>
            <ac:spMk id="2" creationId="{EE04AAA0-9CFA-8098-EF6C-3EB9A001D0FA}"/>
          </ac:spMkLst>
        </pc:spChg>
      </pc:sldChg>
      <pc:sldChg chg="addSp modSp">
        <pc:chgData name="Daphne Gengler" userId="S::daphne.gengler@persuasivedx.com::889dfcce-9a5b-4f4d-8f76-bc8a12b43d41" providerId="AD" clId="Web-{E3B049CB-594E-E09A-5F8E-1E06663EEDBB}" dt="2023-02-08T13:06:54.578" v="723"/>
        <pc:sldMkLst>
          <pc:docMk/>
          <pc:sldMk cId="3645209846" sldId="1072"/>
        </pc:sldMkLst>
        <pc:spChg chg="add mod">
          <ac:chgData name="Daphne Gengler" userId="S::daphne.gengler@persuasivedx.com::889dfcce-9a5b-4f4d-8f76-bc8a12b43d41" providerId="AD" clId="Web-{E3B049CB-594E-E09A-5F8E-1E06663EEDBB}" dt="2023-02-08T13:06:54.578" v="723"/>
          <ac:spMkLst>
            <pc:docMk/>
            <pc:sldMk cId="3645209846" sldId="1072"/>
            <ac:spMk id="2" creationId="{47ECAA63-4B5A-CAE6-EF10-45F243CF0A52}"/>
          </ac:spMkLst>
        </pc:spChg>
        <pc:spChg chg="mod">
          <ac:chgData name="Daphne Gengler" userId="S::daphne.gengler@persuasivedx.com::889dfcce-9a5b-4f4d-8f76-bc8a12b43d41" providerId="AD" clId="Web-{E3B049CB-594E-E09A-5F8E-1E06663EEDBB}" dt="2023-02-08T13:04:38.740" v="705" actId="20577"/>
          <ac:spMkLst>
            <pc:docMk/>
            <pc:sldMk cId="3645209846" sldId="1072"/>
            <ac:spMk id="4" creationId="{00000000-0000-0000-0000-000000000000}"/>
          </ac:spMkLst>
        </pc:spChg>
      </pc:sldChg>
      <pc:sldChg chg="addSp modSp">
        <pc:chgData name="Daphne Gengler" userId="S::daphne.gengler@persuasivedx.com::889dfcce-9a5b-4f4d-8f76-bc8a12b43d41" providerId="AD" clId="Web-{E3B049CB-594E-E09A-5F8E-1E06663EEDBB}" dt="2023-02-08T13:06:54.578" v="723"/>
        <pc:sldMkLst>
          <pc:docMk/>
          <pc:sldMk cId="2410438554" sldId="1074"/>
        </pc:sldMkLst>
        <pc:spChg chg="add mod">
          <ac:chgData name="Daphne Gengler" userId="S::daphne.gengler@persuasivedx.com::889dfcce-9a5b-4f4d-8f76-bc8a12b43d41" providerId="AD" clId="Web-{E3B049CB-594E-E09A-5F8E-1E06663EEDBB}" dt="2023-02-08T13:06:54.578" v="723"/>
          <ac:spMkLst>
            <pc:docMk/>
            <pc:sldMk cId="2410438554" sldId="1074"/>
            <ac:spMk id="2" creationId="{F6357319-7919-D9D3-D767-966AF606C454}"/>
          </ac:spMkLst>
        </pc:spChg>
        <pc:spChg chg="mod">
          <ac:chgData name="Daphne Gengler" userId="S::daphne.gengler@persuasivedx.com::889dfcce-9a5b-4f4d-8f76-bc8a12b43d41" providerId="AD" clId="Web-{E3B049CB-594E-E09A-5F8E-1E06663EEDBB}" dt="2023-02-08T12:28:28.299" v="177" actId="20577"/>
          <ac:spMkLst>
            <pc:docMk/>
            <pc:sldMk cId="2410438554" sldId="1074"/>
            <ac:spMk id="27" creationId="{5126593C-4896-568B-C42E-1445F7F377FF}"/>
          </ac:spMkLst>
        </pc:spChg>
      </pc:sldChg>
      <pc:sldChg chg="addSp delSp modSp">
        <pc:chgData name="Daphne Gengler" userId="S::daphne.gengler@persuasivedx.com::889dfcce-9a5b-4f4d-8f76-bc8a12b43d41" providerId="AD" clId="Web-{E3B049CB-594E-E09A-5F8E-1E06663EEDBB}" dt="2023-02-08T13:06:51.531" v="722"/>
        <pc:sldMkLst>
          <pc:docMk/>
          <pc:sldMk cId="3005735067" sldId="1075"/>
        </pc:sldMkLst>
        <pc:spChg chg="add del mod">
          <ac:chgData name="Daphne Gengler" userId="S::daphne.gengler@persuasivedx.com::889dfcce-9a5b-4f4d-8f76-bc8a12b43d41" providerId="AD" clId="Web-{E3B049CB-594E-E09A-5F8E-1E06663EEDBB}" dt="2023-02-08T13:06:34.717" v="709"/>
          <ac:spMkLst>
            <pc:docMk/>
            <pc:sldMk cId="3005735067" sldId="1075"/>
            <ac:spMk id="2" creationId="{1D0B38B6-EC0E-E1AF-FE5D-09E2A8223844}"/>
          </ac:spMkLst>
        </pc:spChg>
        <pc:spChg chg="add mod">
          <ac:chgData name="Daphne Gengler" userId="S::daphne.gengler@persuasivedx.com::889dfcce-9a5b-4f4d-8f76-bc8a12b43d41" providerId="AD" clId="Web-{E3B049CB-594E-E09A-5F8E-1E06663EEDBB}" dt="2023-02-08T13:06:51.531" v="722"/>
          <ac:spMkLst>
            <pc:docMk/>
            <pc:sldMk cId="3005735067" sldId="1075"/>
            <ac:spMk id="3" creationId="{3E3E287E-40FF-D4E0-0388-01E14DD117C7}"/>
          </ac:spMkLst>
        </pc:spChg>
        <pc:spChg chg="mod">
          <ac:chgData name="Daphne Gengler" userId="S::daphne.gengler@persuasivedx.com::889dfcce-9a5b-4f4d-8f76-bc8a12b43d41" providerId="AD" clId="Web-{E3B049CB-594E-E09A-5F8E-1E06663EEDBB}" dt="2023-02-08T12:49:54.612" v="428" actId="20577"/>
          <ac:spMkLst>
            <pc:docMk/>
            <pc:sldMk cId="3005735067" sldId="1075"/>
            <ac:spMk id="20" creationId="{91B6591B-94E3-97DE-B20B-328CC6FC9C45}"/>
          </ac:spMkLst>
        </pc:spChg>
      </pc:sldChg>
      <pc:sldChg chg="addSp delSp modSp ord">
        <pc:chgData name="Daphne Gengler" userId="S::daphne.gengler@persuasivedx.com::889dfcce-9a5b-4f4d-8f76-bc8a12b43d41" providerId="AD" clId="Web-{E3B049CB-594E-E09A-5F8E-1E06663EEDBB}" dt="2023-02-08T13:06:54.578" v="723"/>
        <pc:sldMkLst>
          <pc:docMk/>
          <pc:sldMk cId="746476152" sldId="1076"/>
        </pc:sldMkLst>
        <pc:spChg chg="del mod">
          <ac:chgData name="Daphne Gengler" userId="S::daphne.gengler@persuasivedx.com::889dfcce-9a5b-4f4d-8f76-bc8a12b43d41" providerId="AD" clId="Web-{E3B049CB-594E-E09A-5F8E-1E06663EEDBB}" dt="2023-02-08T12:50:10.504" v="430"/>
          <ac:spMkLst>
            <pc:docMk/>
            <pc:sldMk cId="746476152" sldId="1076"/>
            <ac:spMk id="2" creationId="{818D6EAB-33C4-C57D-E98B-7DBB50CF5BB3}"/>
          </ac:spMkLst>
        </pc:spChg>
        <pc:spChg chg="add mod">
          <ac:chgData name="Daphne Gengler" userId="S::daphne.gengler@persuasivedx.com::889dfcce-9a5b-4f4d-8f76-bc8a12b43d41" providerId="AD" clId="Web-{E3B049CB-594E-E09A-5F8E-1E06663EEDBB}" dt="2023-02-08T12:51:30.182" v="466" actId="1076"/>
          <ac:spMkLst>
            <pc:docMk/>
            <pc:sldMk cId="746476152" sldId="1076"/>
            <ac:spMk id="3" creationId="{5998D0F7-B430-8F15-76B0-7AEF28292FD8}"/>
          </ac:spMkLst>
        </pc:spChg>
        <pc:spChg chg="mod">
          <ac:chgData name="Daphne Gengler" userId="S::daphne.gengler@persuasivedx.com::889dfcce-9a5b-4f4d-8f76-bc8a12b43d41" providerId="AD" clId="Web-{E3B049CB-594E-E09A-5F8E-1E06663EEDBB}" dt="2023-02-08T12:50:52.945" v="450" actId="20577"/>
          <ac:spMkLst>
            <pc:docMk/>
            <pc:sldMk cId="746476152" sldId="1076"/>
            <ac:spMk id="4" creationId="{743E5E48-56E5-CC4D-9DC1-185FE234E8E2}"/>
          </ac:spMkLst>
        </pc:spChg>
        <pc:spChg chg="add mod">
          <ac:chgData name="Daphne Gengler" userId="S::daphne.gengler@persuasivedx.com::889dfcce-9a5b-4f4d-8f76-bc8a12b43d41" providerId="AD" clId="Web-{E3B049CB-594E-E09A-5F8E-1E06663EEDBB}" dt="2023-02-08T12:51:42.761" v="473" actId="1076"/>
          <ac:spMkLst>
            <pc:docMk/>
            <pc:sldMk cId="746476152" sldId="1076"/>
            <ac:spMk id="5" creationId="{A3595021-1098-9D4E-ECBF-47E9F5D2F67C}"/>
          </ac:spMkLst>
        </pc:spChg>
        <pc:spChg chg="add mod">
          <ac:chgData name="Daphne Gengler" userId="S::daphne.gengler@persuasivedx.com::889dfcce-9a5b-4f4d-8f76-bc8a12b43d41" providerId="AD" clId="Web-{E3B049CB-594E-E09A-5F8E-1E06663EEDBB}" dt="2023-02-08T12:51:41.089" v="472" actId="1076"/>
          <ac:spMkLst>
            <pc:docMk/>
            <pc:sldMk cId="746476152" sldId="1076"/>
            <ac:spMk id="6" creationId="{660D0A53-F10B-C762-36F6-79F321808E4D}"/>
          </ac:spMkLst>
        </pc:spChg>
        <pc:spChg chg="add mod">
          <ac:chgData name="Daphne Gengler" userId="S::daphne.gengler@persuasivedx.com::889dfcce-9a5b-4f4d-8f76-bc8a12b43d41" providerId="AD" clId="Web-{E3B049CB-594E-E09A-5F8E-1E06663EEDBB}" dt="2023-02-08T12:51:43.901" v="474" actId="1076"/>
          <ac:spMkLst>
            <pc:docMk/>
            <pc:sldMk cId="746476152" sldId="1076"/>
            <ac:spMk id="7" creationId="{EDC7EB24-DE0D-B103-7B1F-FFF2AED3C618}"/>
          </ac:spMkLst>
        </pc:spChg>
        <pc:spChg chg="add mod">
          <ac:chgData name="Daphne Gengler" userId="S::daphne.gengler@persuasivedx.com::889dfcce-9a5b-4f4d-8f76-bc8a12b43d41" providerId="AD" clId="Web-{E3B049CB-594E-E09A-5F8E-1E06663EEDBB}" dt="2023-02-08T12:51:45.636" v="475" actId="1076"/>
          <ac:spMkLst>
            <pc:docMk/>
            <pc:sldMk cId="746476152" sldId="1076"/>
            <ac:spMk id="8" creationId="{51EC511A-31F8-62D2-7205-95C032F93C0F}"/>
          </ac:spMkLst>
        </pc:spChg>
        <pc:spChg chg="add mod">
          <ac:chgData name="Daphne Gengler" userId="S::daphne.gengler@persuasivedx.com::889dfcce-9a5b-4f4d-8f76-bc8a12b43d41" providerId="AD" clId="Web-{E3B049CB-594E-E09A-5F8E-1E06663EEDBB}" dt="2023-02-08T12:51:48.308" v="476" actId="1076"/>
          <ac:spMkLst>
            <pc:docMk/>
            <pc:sldMk cId="746476152" sldId="1076"/>
            <ac:spMk id="9" creationId="{DABA2743-E5A0-AC08-C197-5EFED32FA446}"/>
          </ac:spMkLst>
        </pc:spChg>
        <pc:spChg chg="add mod">
          <ac:chgData name="Daphne Gengler" userId="S::daphne.gengler@persuasivedx.com::889dfcce-9a5b-4f4d-8f76-bc8a12b43d41" providerId="AD" clId="Web-{E3B049CB-594E-E09A-5F8E-1E06663EEDBB}" dt="2023-02-08T12:56:44.314" v="594" actId="1076"/>
          <ac:spMkLst>
            <pc:docMk/>
            <pc:sldMk cId="746476152" sldId="1076"/>
            <ac:spMk id="10" creationId="{9260866A-6DFE-5169-4B72-A8ACBB759024}"/>
          </ac:spMkLst>
        </pc:spChg>
        <pc:spChg chg="add mod">
          <ac:chgData name="Daphne Gengler" userId="S::daphne.gengler@persuasivedx.com::889dfcce-9a5b-4f4d-8f76-bc8a12b43d41" providerId="AD" clId="Web-{E3B049CB-594E-E09A-5F8E-1E06663EEDBB}" dt="2023-02-08T12:53:22.065" v="500" actId="1076"/>
          <ac:spMkLst>
            <pc:docMk/>
            <pc:sldMk cId="746476152" sldId="1076"/>
            <ac:spMk id="11" creationId="{F9AD1A65-A8C7-89FE-77FD-BA66A7CF9958}"/>
          </ac:spMkLst>
        </pc:spChg>
        <pc:spChg chg="add mod">
          <ac:chgData name="Daphne Gengler" userId="S::daphne.gengler@persuasivedx.com::889dfcce-9a5b-4f4d-8f76-bc8a12b43d41" providerId="AD" clId="Web-{E3B049CB-594E-E09A-5F8E-1E06663EEDBB}" dt="2023-02-08T12:54:27.132" v="517" actId="1076"/>
          <ac:spMkLst>
            <pc:docMk/>
            <pc:sldMk cId="746476152" sldId="1076"/>
            <ac:spMk id="12" creationId="{37656D48-FA5B-48C0-EA1B-75B6CE04EF9C}"/>
          </ac:spMkLst>
        </pc:spChg>
        <pc:spChg chg="add mod">
          <ac:chgData name="Daphne Gengler" userId="S::daphne.gengler@persuasivedx.com::889dfcce-9a5b-4f4d-8f76-bc8a12b43d41" providerId="AD" clId="Web-{E3B049CB-594E-E09A-5F8E-1E06663EEDBB}" dt="2023-02-08T12:54:17.100" v="513" actId="1076"/>
          <ac:spMkLst>
            <pc:docMk/>
            <pc:sldMk cId="746476152" sldId="1076"/>
            <ac:spMk id="13" creationId="{5771B00A-8D3C-E8F3-67ED-5106AC394F96}"/>
          </ac:spMkLst>
        </pc:spChg>
        <pc:spChg chg="add mod">
          <ac:chgData name="Daphne Gengler" userId="S::daphne.gengler@persuasivedx.com::889dfcce-9a5b-4f4d-8f76-bc8a12b43d41" providerId="AD" clId="Web-{E3B049CB-594E-E09A-5F8E-1E06663EEDBB}" dt="2023-02-08T13:03:10.718" v="667" actId="1076"/>
          <ac:spMkLst>
            <pc:docMk/>
            <pc:sldMk cId="746476152" sldId="1076"/>
            <ac:spMk id="14" creationId="{99A535B8-5B5D-A0B0-268C-CFA0657DA1C9}"/>
          </ac:spMkLst>
        </pc:spChg>
        <pc:spChg chg="add mod">
          <ac:chgData name="Daphne Gengler" userId="S::daphne.gengler@persuasivedx.com::889dfcce-9a5b-4f4d-8f76-bc8a12b43d41" providerId="AD" clId="Web-{E3B049CB-594E-E09A-5F8E-1E06663EEDBB}" dt="2023-02-08T12:57:51.803" v="607" actId="1076"/>
          <ac:spMkLst>
            <pc:docMk/>
            <pc:sldMk cId="746476152" sldId="1076"/>
            <ac:spMk id="15" creationId="{E0ACD7C3-EC96-3D19-F69F-B73E19F01A5A}"/>
          </ac:spMkLst>
        </pc:spChg>
        <pc:spChg chg="add mod">
          <ac:chgData name="Daphne Gengler" userId="S::daphne.gengler@persuasivedx.com::889dfcce-9a5b-4f4d-8f76-bc8a12b43d41" providerId="AD" clId="Web-{E3B049CB-594E-E09A-5F8E-1E06663EEDBB}" dt="2023-02-08T12:57:53.804" v="608" actId="1076"/>
          <ac:spMkLst>
            <pc:docMk/>
            <pc:sldMk cId="746476152" sldId="1076"/>
            <ac:spMk id="16" creationId="{0393B058-ABD2-8E25-AAA9-68F543E9C9F7}"/>
          </ac:spMkLst>
        </pc:spChg>
        <pc:spChg chg="add mod">
          <ac:chgData name="Daphne Gengler" userId="S::daphne.gengler@persuasivedx.com::889dfcce-9a5b-4f4d-8f76-bc8a12b43d41" providerId="AD" clId="Web-{E3B049CB-594E-E09A-5F8E-1E06663EEDBB}" dt="2023-02-08T12:57:06.316" v="601" actId="1076"/>
          <ac:spMkLst>
            <pc:docMk/>
            <pc:sldMk cId="746476152" sldId="1076"/>
            <ac:spMk id="17" creationId="{799220E4-83E7-4E58-4B41-A56988131231}"/>
          </ac:spMkLst>
        </pc:spChg>
        <pc:spChg chg="add mod">
          <ac:chgData name="Daphne Gengler" userId="S::daphne.gengler@persuasivedx.com::889dfcce-9a5b-4f4d-8f76-bc8a12b43d41" providerId="AD" clId="Web-{E3B049CB-594E-E09A-5F8E-1E06663EEDBB}" dt="2023-02-08T12:57:13.816" v="605" actId="1076"/>
          <ac:spMkLst>
            <pc:docMk/>
            <pc:sldMk cId="746476152" sldId="1076"/>
            <ac:spMk id="18" creationId="{989B7AD4-0CEC-A279-A81B-53BDE6D843FA}"/>
          </ac:spMkLst>
        </pc:spChg>
        <pc:spChg chg="add mod">
          <ac:chgData name="Daphne Gengler" userId="S::daphne.gengler@persuasivedx.com::889dfcce-9a5b-4f4d-8f76-bc8a12b43d41" providerId="AD" clId="Web-{E3B049CB-594E-E09A-5F8E-1E06663EEDBB}" dt="2023-02-08T12:57:15.535" v="606" actId="1076"/>
          <ac:spMkLst>
            <pc:docMk/>
            <pc:sldMk cId="746476152" sldId="1076"/>
            <ac:spMk id="19" creationId="{0F2CA713-6F46-AD6B-37DB-9546C2325CBE}"/>
          </ac:spMkLst>
        </pc:spChg>
        <pc:spChg chg="add mod">
          <ac:chgData name="Daphne Gengler" userId="S::daphne.gengler@persuasivedx.com::889dfcce-9a5b-4f4d-8f76-bc8a12b43d41" providerId="AD" clId="Web-{E3B049CB-594E-E09A-5F8E-1E06663EEDBB}" dt="2023-02-08T13:06:54.578" v="723"/>
          <ac:spMkLst>
            <pc:docMk/>
            <pc:sldMk cId="746476152" sldId="1076"/>
            <ac:spMk id="20" creationId="{71CF8C8A-DE1C-335F-8729-5698AE5CBD99}"/>
          </ac:spMkLst>
        </pc:spChg>
      </pc:sldChg>
      <pc:sldChg chg="addSp modSp">
        <pc:chgData name="Daphne Gengler" userId="S::daphne.gengler@persuasivedx.com::889dfcce-9a5b-4f4d-8f76-bc8a12b43d41" providerId="AD" clId="Web-{E3B049CB-594E-E09A-5F8E-1E06663EEDBB}" dt="2023-02-08T13:06:54.578" v="723"/>
        <pc:sldMkLst>
          <pc:docMk/>
          <pc:sldMk cId="4024818913" sldId="1077"/>
        </pc:sldMkLst>
        <pc:spChg chg="mod">
          <ac:chgData name="Daphne Gengler" userId="S::daphne.gengler@persuasivedx.com::889dfcce-9a5b-4f4d-8f76-bc8a12b43d41" providerId="AD" clId="Web-{E3B049CB-594E-E09A-5F8E-1E06663EEDBB}" dt="2023-02-08T12:46:10.393" v="351" actId="20577"/>
          <ac:spMkLst>
            <pc:docMk/>
            <pc:sldMk cId="4024818913" sldId="1077"/>
            <ac:spMk id="2" creationId="{9D77B50F-9B9E-936A-B0B9-6481E9FAF0DF}"/>
          </ac:spMkLst>
        </pc:spChg>
        <pc:spChg chg="add mod">
          <ac:chgData name="Daphne Gengler" userId="S::daphne.gengler@persuasivedx.com::889dfcce-9a5b-4f4d-8f76-bc8a12b43d41" providerId="AD" clId="Web-{E3B049CB-594E-E09A-5F8E-1E06663EEDBB}" dt="2023-02-08T13:06:54.578" v="723"/>
          <ac:spMkLst>
            <pc:docMk/>
            <pc:sldMk cId="4024818913" sldId="1077"/>
            <ac:spMk id="5" creationId="{F0442C4B-26C4-58BE-5F80-CE8D9EE6ADEE}"/>
          </ac:spMkLst>
        </pc:spChg>
      </pc:sldChg>
      <pc:sldChg chg="addSp modSp">
        <pc:chgData name="Daphne Gengler" userId="S::daphne.gengler@persuasivedx.com::889dfcce-9a5b-4f4d-8f76-bc8a12b43d41" providerId="AD" clId="Web-{E3B049CB-594E-E09A-5F8E-1E06663EEDBB}" dt="2023-02-08T13:06:54.578" v="723"/>
        <pc:sldMkLst>
          <pc:docMk/>
          <pc:sldMk cId="1205924458" sldId="1078"/>
        </pc:sldMkLst>
        <pc:spChg chg="mod">
          <ac:chgData name="Daphne Gengler" userId="S::daphne.gengler@persuasivedx.com::889dfcce-9a5b-4f4d-8f76-bc8a12b43d41" providerId="AD" clId="Web-{E3B049CB-594E-E09A-5F8E-1E06663EEDBB}" dt="2023-02-08T13:03:52.642" v="695" actId="20577"/>
          <ac:spMkLst>
            <pc:docMk/>
            <pc:sldMk cId="1205924458" sldId="1078"/>
            <ac:spMk id="2" creationId="{9D77B50F-9B9E-936A-B0B9-6481E9FAF0DF}"/>
          </ac:spMkLst>
        </pc:spChg>
        <pc:spChg chg="add mod">
          <ac:chgData name="Daphne Gengler" userId="S::daphne.gengler@persuasivedx.com::889dfcce-9a5b-4f4d-8f76-bc8a12b43d41" providerId="AD" clId="Web-{E3B049CB-594E-E09A-5F8E-1E06663EEDBB}" dt="2023-02-08T13:06:54.578" v="723"/>
          <ac:spMkLst>
            <pc:docMk/>
            <pc:sldMk cId="1205924458" sldId="1078"/>
            <ac:spMk id="3" creationId="{9707ECC4-8445-BED1-53F9-7D1D2864DB4C}"/>
          </ac:spMkLst>
        </pc:spChg>
      </pc:sldChg>
      <pc:sldChg chg="addSp delSp modSp">
        <pc:chgData name="Daphne Gengler" userId="S::daphne.gengler@persuasivedx.com::889dfcce-9a5b-4f4d-8f76-bc8a12b43d41" providerId="AD" clId="Web-{E3B049CB-594E-E09A-5F8E-1E06663EEDBB}" dt="2023-02-08T13:06:54.578" v="723"/>
        <pc:sldMkLst>
          <pc:docMk/>
          <pc:sldMk cId="1221274799" sldId="1079"/>
        </pc:sldMkLst>
        <pc:spChg chg="add mod">
          <ac:chgData name="Daphne Gengler" userId="S::daphne.gengler@persuasivedx.com::889dfcce-9a5b-4f4d-8f76-bc8a12b43d41" providerId="AD" clId="Web-{E3B049CB-594E-E09A-5F8E-1E06663EEDBB}" dt="2023-02-08T12:19:26.821" v="112" actId="1076"/>
          <ac:spMkLst>
            <pc:docMk/>
            <pc:sldMk cId="1221274799" sldId="1079"/>
            <ac:spMk id="2" creationId="{B0FE08B8-BDEF-9764-FD90-6AEF083B402D}"/>
          </ac:spMkLst>
        </pc:spChg>
        <pc:spChg chg="add mod">
          <ac:chgData name="Daphne Gengler" userId="S::daphne.gengler@persuasivedx.com::889dfcce-9a5b-4f4d-8f76-bc8a12b43d41" providerId="AD" clId="Web-{E3B049CB-594E-E09A-5F8E-1E06663EEDBB}" dt="2023-02-08T12:19:42.416" v="114" actId="1076"/>
          <ac:spMkLst>
            <pc:docMk/>
            <pc:sldMk cId="1221274799" sldId="1079"/>
            <ac:spMk id="5" creationId="{D55990DB-7165-3544-139C-F3C9F74C0606}"/>
          </ac:spMkLst>
        </pc:spChg>
        <pc:spChg chg="add mod">
          <ac:chgData name="Daphne Gengler" userId="S::daphne.gengler@persuasivedx.com::889dfcce-9a5b-4f4d-8f76-bc8a12b43d41" providerId="AD" clId="Web-{E3B049CB-594E-E09A-5F8E-1E06663EEDBB}" dt="2023-02-08T12:19:42.448" v="115" actId="1076"/>
          <ac:spMkLst>
            <pc:docMk/>
            <pc:sldMk cId="1221274799" sldId="1079"/>
            <ac:spMk id="6" creationId="{228851BC-D229-49C3-3997-D8E49947310C}"/>
          </ac:spMkLst>
        </pc:spChg>
        <pc:spChg chg="add mod">
          <ac:chgData name="Daphne Gengler" userId="S::daphne.gengler@persuasivedx.com::889dfcce-9a5b-4f4d-8f76-bc8a12b43d41" providerId="AD" clId="Web-{E3B049CB-594E-E09A-5F8E-1E06663EEDBB}" dt="2023-02-08T12:21:21.142" v="155" actId="20577"/>
          <ac:spMkLst>
            <pc:docMk/>
            <pc:sldMk cId="1221274799" sldId="1079"/>
            <ac:spMk id="7" creationId="{9C367F67-92C2-F739-8291-11E02BCC3F25}"/>
          </ac:spMkLst>
        </pc:spChg>
        <pc:spChg chg="add mod">
          <ac:chgData name="Daphne Gengler" userId="S::daphne.gengler@persuasivedx.com::889dfcce-9a5b-4f4d-8f76-bc8a12b43d41" providerId="AD" clId="Web-{E3B049CB-594E-E09A-5F8E-1E06663EEDBB}" dt="2023-02-08T13:06:54.578" v="723"/>
          <ac:spMkLst>
            <pc:docMk/>
            <pc:sldMk cId="1221274799" sldId="1079"/>
            <ac:spMk id="9" creationId="{C50BC0D7-0338-85B6-A3F3-03777818713B}"/>
          </ac:spMkLst>
        </pc:spChg>
        <pc:spChg chg="mod">
          <ac:chgData name="Daphne Gengler" userId="S::daphne.gengler@persuasivedx.com::889dfcce-9a5b-4f4d-8f76-bc8a12b43d41" providerId="AD" clId="Web-{E3B049CB-594E-E09A-5F8E-1E06663EEDBB}" dt="2023-02-08T12:18:46.444" v="91" actId="20577"/>
          <ac:spMkLst>
            <pc:docMk/>
            <pc:sldMk cId="1221274799" sldId="1079"/>
            <ac:spMk id="36" creationId="{0CC1106C-6A77-2BDA-067D-FDD8B11108F1}"/>
          </ac:spMkLst>
        </pc:spChg>
        <pc:spChg chg="del mod">
          <ac:chgData name="Daphne Gengler" userId="S::daphne.gengler@persuasivedx.com::889dfcce-9a5b-4f4d-8f76-bc8a12b43d41" providerId="AD" clId="Web-{E3B049CB-594E-E09A-5F8E-1E06663EEDBB}" dt="2023-02-08T12:11:19.317" v="2"/>
          <ac:spMkLst>
            <pc:docMk/>
            <pc:sldMk cId="1221274799" sldId="1079"/>
            <ac:spMk id="37" creationId="{27E00D71-22F0-D7B5-4769-2021A2423641}"/>
          </ac:spMkLst>
        </pc:spChg>
        <pc:spChg chg="mod">
          <ac:chgData name="Daphne Gengler" userId="S::daphne.gengler@persuasivedx.com::889dfcce-9a5b-4f4d-8f76-bc8a12b43d41" providerId="AD" clId="Web-{E3B049CB-594E-E09A-5F8E-1E06663EEDBB}" dt="2023-02-08T12:22:59.009" v="172" actId="1076"/>
          <ac:spMkLst>
            <pc:docMk/>
            <pc:sldMk cId="1221274799" sldId="1079"/>
            <ac:spMk id="39" creationId="{BC0D21B3-40F4-28C3-E9F6-5F2D411552F7}"/>
          </ac:spMkLst>
        </pc:spChg>
        <pc:spChg chg="mod">
          <ac:chgData name="Daphne Gengler" userId="S::daphne.gengler@persuasivedx.com::889dfcce-9a5b-4f4d-8f76-bc8a12b43d41" providerId="AD" clId="Web-{E3B049CB-594E-E09A-5F8E-1E06663EEDBB}" dt="2023-02-08T12:21:00.047" v="149" actId="20577"/>
          <ac:spMkLst>
            <pc:docMk/>
            <pc:sldMk cId="1221274799" sldId="1079"/>
            <ac:spMk id="40" creationId="{7EBE7650-1F64-446D-C6EB-8B960CA492C2}"/>
          </ac:spMkLst>
        </pc:spChg>
        <pc:spChg chg="mod">
          <ac:chgData name="Daphne Gengler" userId="S::daphne.gengler@persuasivedx.com::889dfcce-9a5b-4f4d-8f76-bc8a12b43d41" providerId="AD" clId="Web-{E3B049CB-594E-E09A-5F8E-1E06663EEDBB}" dt="2023-02-08T12:22:53.821" v="171" actId="14100"/>
          <ac:spMkLst>
            <pc:docMk/>
            <pc:sldMk cId="1221274799" sldId="1079"/>
            <ac:spMk id="47" creationId="{2BE66984-7F29-F155-3EB0-62EA057BCFBE}"/>
          </ac:spMkLst>
        </pc:spChg>
        <pc:spChg chg="mod">
          <ac:chgData name="Daphne Gengler" userId="S::daphne.gengler@persuasivedx.com::889dfcce-9a5b-4f4d-8f76-bc8a12b43d41" providerId="AD" clId="Web-{E3B049CB-594E-E09A-5F8E-1E06663EEDBB}" dt="2023-02-08T12:19:26.806" v="111" actId="1076"/>
          <ac:spMkLst>
            <pc:docMk/>
            <pc:sldMk cId="1221274799" sldId="1079"/>
            <ac:spMk id="48" creationId="{DCB6BF5B-4B10-D022-BBDA-ED0DCD2B84C6}"/>
          </ac:spMkLst>
        </pc:spChg>
        <pc:spChg chg="mod">
          <ac:chgData name="Daphne Gengler" userId="S::daphne.gengler@persuasivedx.com::889dfcce-9a5b-4f4d-8f76-bc8a12b43d41" providerId="AD" clId="Web-{E3B049CB-594E-E09A-5F8E-1E06663EEDBB}" dt="2023-02-08T12:20:03.934" v="120" actId="1076"/>
          <ac:spMkLst>
            <pc:docMk/>
            <pc:sldMk cId="1221274799" sldId="1079"/>
            <ac:spMk id="49" creationId="{007DE180-8346-9032-80CA-6CA958C61532}"/>
          </ac:spMkLst>
        </pc:spChg>
        <pc:spChg chg="mod">
          <ac:chgData name="Daphne Gengler" userId="S::daphne.gengler@persuasivedx.com::889dfcce-9a5b-4f4d-8f76-bc8a12b43d41" providerId="AD" clId="Web-{E3B049CB-594E-E09A-5F8E-1E06663EEDBB}" dt="2023-02-08T12:21:25.408" v="157" actId="20577"/>
          <ac:spMkLst>
            <pc:docMk/>
            <pc:sldMk cId="1221274799" sldId="1079"/>
            <ac:spMk id="54" creationId="{C21B4D68-C92E-329E-54DE-A45F211A7367}"/>
          </ac:spMkLst>
        </pc:spChg>
        <pc:spChg chg="mod">
          <ac:chgData name="Daphne Gengler" userId="S::daphne.gengler@persuasivedx.com::889dfcce-9a5b-4f4d-8f76-bc8a12b43d41" providerId="AD" clId="Web-{E3B049CB-594E-E09A-5F8E-1E06663EEDBB}" dt="2023-02-08T12:21:18.798" v="153" actId="20577"/>
          <ac:spMkLst>
            <pc:docMk/>
            <pc:sldMk cId="1221274799" sldId="1079"/>
            <ac:spMk id="55" creationId="{267BE804-8384-3699-4775-C62C9232572C}"/>
          </ac:spMkLst>
        </pc:spChg>
        <pc:spChg chg="mod">
          <ac:chgData name="Daphne Gengler" userId="S::daphne.gengler@persuasivedx.com::889dfcce-9a5b-4f4d-8f76-bc8a12b43d41" providerId="AD" clId="Web-{E3B049CB-594E-E09A-5F8E-1E06663EEDBB}" dt="2023-02-08T12:21:28.596" v="158" actId="20577"/>
          <ac:spMkLst>
            <pc:docMk/>
            <pc:sldMk cId="1221274799" sldId="1079"/>
            <ac:spMk id="56" creationId="{D96E57D9-0E77-EC67-6D14-BF8F1C16F753}"/>
          </ac:spMkLst>
        </pc:spChg>
        <pc:picChg chg="add del mod">
          <ac:chgData name="Daphne Gengler" userId="S::daphne.gengler@persuasivedx.com::889dfcce-9a5b-4f4d-8f76-bc8a12b43d41" providerId="AD" clId="Web-{E3B049CB-594E-E09A-5F8E-1E06663EEDBB}" dt="2023-02-08T12:15:18.147" v="78"/>
          <ac:picMkLst>
            <pc:docMk/>
            <pc:sldMk cId="1221274799" sldId="1079"/>
            <ac:picMk id="3" creationId="{58EB0C9D-A784-029E-664D-16E39D1E734E}"/>
          </ac:picMkLst>
        </pc:picChg>
        <pc:picChg chg="add mod">
          <ac:chgData name="Daphne Gengler" userId="S::daphne.gengler@persuasivedx.com::889dfcce-9a5b-4f4d-8f76-bc8a12b43d41" providerId="AD" clId="Web-{E3B049CB-594E-E09A-5F8E-1E06663EEDBB}" dt="2023-02-08T12:19:42.463" v="116" actId="1076"/>
          <ac:picMkLst>
            <pc:docMk/>
            <pc:sldMk cId="1221274799" sldId="1079"/>
            <ac:picMk id="8" creationId="{35278763-71B4-05B6-4B1B-4F1F5A1C31B5}"/>
          </ac:picMkLst>
        </pc:picChg>
        <pc:picChg chg="mod">
          <ac:chgData name="Daphne Gengler" userId="S::daphne.gengler@persuasivedx.com::889dfcce-9a5b-4f4d-8f76-bc8a12b43d41" providerId="AD" clId="Web-{E3B049CB-594E-E09A-5F8E-1E06663EEDBB}" dt="2023-02-08T12:23:02.603" v="173" actId="1076"/>
          <ac:picMkLst>
            <pc:docMk/>
            <pc:sldMk cId="1221274799" sldId="1079"/>
            <ac:picMk id="27" creationId="{DB619281-A7FE-C8B6-3296-696F855AF7B7}"/>
          </ac:picMkLst>
        </pc:picChg>
        <pc:picChg chg="mod">
          <ac:chgData name="Daphne Gengler" userId="S::daphne.gengler@persuasivedx.com::889dfcce-9a5b-4f4d-8f76-bc8a12b43d41" providerId="AD" clId="Web-{E3B049CB-594E-E09A-5F8E-1E06663EEDBB}" dt="2023-02-08T12:19:26.790" v="110" actId="1076"/>
          <ac:picMkLst>
            <pc:docMk/>
            <pc:sldMk cId="1221274799" sldId="1079"/>
            <ac:picMk id="29" creationId="{3167BEC3-C790-3D66-3905-92D5435EB70B}"/>
          </ac:picMkLst>
        </pc:picChg>
        <pc:picChg chg="mod">
          <ac:chgData name="Daphne Gengler" userId="S::daphne.gengler@persuasivedx.com::889dfcce-9a5b-4f4d-8f76-bc8a12b43d41" providerId="AD" clId="Web-{E3B049CB-594E-E09A-5F8E-1E06663EEDBB}" dt="2023-02-08T12:20:03.902" v="118" actId="1076"/>
          <ac:picMkLst>
            <pc:docMk/>
            <pc:sldMk cId="1221274799" sldId="1079"/>
            <ac:picMk id="30" creationId="{811F36DC-1B99-E2E1-1B53-D9793D1E3D96}"/>
          </ac:picMkLst>
        </pc:picChg>
      </pc:sldChg>
      <pc:sldChg chg="addSp delSp modSp add del replId">
        <pc:chgData name="Daphne Gengler" userId="S::daphne.gengler@persuasivedx.com::889dfcce-9a5b-4f4d-8f76-bc8a12b43d41" providerId="AD" clId="Web-{E3B049CB-594E-E09A-5F8E-1E06663EEDBB}" dt="2023-02-08T12:48:58.639" v="390"/>
        <pc:sldMkLst>
          <pc:docMk/>
          <pc:sldMk cId="511922000" sldId="1080"/>
        </pc:sldMkLst>
        <pc:spChg chg="del">
          <ac:chgData name="Daphne Gengler" userId="S::daphne.gengler@persuasivedx.com::889dfcce-9a5b-4f4d-8f76-bc8a12b43d41" providerId="AD" clId="Web-{E3B049CB-594E-E09A-5F8E-1E06663EEDBB}" dt="2023-02-08T12:47:13.444" v="357"/>
          <ac:spMkLst>
            <pc:docMk/>
            <pc:sldMk cId="511922000" sldId="1080"/>
            <ac:spMk id="2" creationId="{9D77B50F-9B9E-936A-B0B9-6481E9FAF0DF}"/>
          </ac:spMkLst>
        </pc:spChg>
        <pc:spChg chg="add mod">
          <ac:chgData name="Daphne Gengler" userId="S::daphne.gengler@persuasivedx.com::889dfcce-9a5b-4f4d-8f76-bc8a12b43d41" providerId="AD" clId="Web-{E3B049CB-594E-E09A-5F8E-1E06663EEDBB}" dt="2023-02-08T12:47:31.445" v="362" actId="14100"/>
          <ac:spMkLst>
            <pc:docMk/>
            <pc:sldMk cId="511922000" sldId="1080"/>
            <ac:spMk id="3" creationId="{498C97C9-7F00-8050-9EA6-389C1EAF2ECC}"/>
          </ac:spMkLst>
        </pc:spChg>
        <pc:spChg chg="mod">
          <ac:chgData name="Daphne Gengler" userId="S::daphne.gengler@persuasivedx.com::889dfcce-9a5b-4f4d-8f76-bc8a12b43d41" providerId="AD" clId="Web-{E3B049CB-594E-E09A-5F8E-1E06663EEDBB}" dt="2023-02-08T12:47:16.038" v="358" actId="20577"/>
          <ac:spMkLst>
            <pc:docMk/>
            <pc:sldMk cId="511922000" sldId="1080"/>
            <ac:spMk id="4" creationId="{743E5E48-56E5-CC4D-9DC1-185FE234E8E2}"/>
          </ac:spMkLst>
        </pc:spChg>
        <pc:spChg chg="add mod">
          <ac:chgData name="Daphne Gengler" userId="S::daphne.gengler@persuasivedx.com::889dfcce-9a5b-4f4d-8f76-bc8a12b43d41" providerId="AD" clId="Web-{E3B049CB-594E-E09A-5F8E-1E06663EEDBB}" dt="2023-02-08T12:48:13.073" v="366" actId="1076"/>
          <ac:spMkLst>
            <pc:docMk/>
            <pc:sldMk cId="511922000" sldId="1080"/>
            <ac:spMk id="5" creationId="{9D4C82DA-BD6E-6C75-7EB7-6D2ED659B010}"/>
          </ac:spMkLst>
        </pc:spChg>
        <pc:spChg chg="add mod">
          <ac:chgData name="Daphne Gengler" userId="S::daphne.gengler@persuasivedx.com::889dfcce-9a5b-4f4d-8f76-bc8a12b43d41" providerId="AD" clId="Web-{E3B049CB-594E-E09A-5F8E-1E06663EEDBB}" dt="2023-02-08T12:48:15.511" v="368" actId="1076"/>
          <ac:spMkLst>
            <pc:docMk/>
            <pc:sldMk cId="511922000" sldId="1080"/>
            <ac:spMk id="6" creationId="{45C38863-4CEE-A7C4-4FD3-72C70601EB1A}"/>
          </ac:spMkLst>
        </pc:spChg>
        <pc:spChg chg="add mod">
          <ac:chgData name="Daphne Gengler" userId="S::daphne.gengler@persuasivedx.com::889dfcce-9a5b-4f4d-8f76-bc8a12b43d41" providerId="AD" clId="Web-{E3B049CB-594E-E09A-5F8E-1E06663EEDBB}" dt="2023-02-08T12:48:36.841" v="383" actId="14100"/>
          <ac:spMkLst>
            <pc:docMk/>
            <pc:sldMk cId="511922000" sldId="1080"/>
            <ac:spMk id="7" creationId="{A5CA09D2-A789-FEB4-4145-0C208536CC88}"/>
          </ac:spMkLst>
        </pc:spChg>
        <pc:spChg chg="add del mod">
          <ac:chgData name="Daphne Gengler" userId="S::daphne.gengler@persuasivedx.com::889dfcce-9a5b-4f4d-8f76-bc8a12b43d41" providerId="AD" clId="Web-{E3B049CB-594E-E09A-5F8E-1E06663EEDBB}" dt="2023-02-08T12:48:49.639" v="389"/>
          <ac:spMkLst>
            <pc:docMk/>
            <pc:sldMk cId="511922000" sldId="1080"/>
            <ac:spMk id="8" creationId="{FE459E46-2BDF-8EAF-1A0B-F4F98C3F56FD}"/>
          </ac:spMkLst>
        </pc:spChg>
        <pc:spChg chg="mod">
          <ac:chgData name="Daphne Gengler" userId="S::daphne.gengler@persuasivedx.com::889dfcce-9a5b-4f4d-8f76-bc8a12b43d41" providerId="AD" clId="Web-{E3B049CB-594E-E09A-5F8E-1E06663EEDBB}" dt="2023-02-08T12:47:09.506" v="356" actId="20577"/>
          <ac:spMkLst>
            <pc:docMk/>
            <pc:sldMk cId="511922000" sldId="1080"/>
            <ac:spMk id="35" creationId="{0FD052F7-071A-4196-AB56-F8BA2232B738}"/>
          </ac:spMkLst>
        </pc:spChg>
      </pc:sldChg>
      <pc:sldChg chg="addSp delSp modSp add replId">
        <pc:chgData name="Daphne Gengler" userId="S::daphne.gengler@persuasivedx.com::889dfcce-9a5b-4f4d-8f76-bc8a12b43d41" providerId="AD" clId="Web-{E3B049CB-594E-E09A-5F8E-1E06663EEDBB}" dt="2023-02-08T13:10:10.483" v="750" actId="20577"/>
        <pc:sldMkLst>
          <pc:docMk/>
          <pc:sldMk cId="1445189553" sldId="1080"/>
        </pc:sldMkLst>
        <pc:spChg chg="mod">
          <ac:chgData name="Daphne Gengler" userId="S::daphne.gengler@persuasivedx.com::889dfcce-9a5b-4f4d-8f76-bc8a12b43d41" providerId="AD" clId="Web-{E3B049CB-594E-E09A-5F8E-1E06663EEDBB}" dt="2023-02-08T13:10:10.483" v="750" actId="20577"/>
          <ac:spMkLst>
            <pc:docMk/>
            <pc:sldMk cId="1445189553" sldId="1080"/>
            <ac:spMk id="2" creationId="{818D6EAB-33C4-C57D-E98B-7DBB50CF5BB3}"/>
          </ac:spMkLst>
        </pc:spChg>
        <pc:spChg chg="del">
          <ac:chgData name="Daphne Gengler" userId="S::daphne.gengler@persuasivedx.com::889dfcce-9a5b-4f4d-8f76-bc8a12b43d41" providerId="AD" clId="Web-{E3B049CB-594E-E09A-5F8E-1E06663EEDBB}" dt="2023-02-08T12:50:30.068" v="445"/>
          <ac:spMkLst>
            <pc:docMk/>
            <pc:sldMk cId="1445189553" sldId="1080"/>
            <ac:spMk id="3" creationId="{5998D0F7-B430-8F15-76B0-7AEF28292FD8}"/>
          </ac:spMkLst>
        </pc:spChg>
        <pc:spChg chg="del">
          <ac:chgData name="Daphne Gengler" userId="S::daphne.gengler@persuasivedx.com::889dfcce-9a5b-4f4d-8f76-bc8a12b43d41" providerId="AD" clId="Web-{E3B049CB-594E-E09A-5F8E-1E06663EEDBB}" dt="2023-02-08T12:50:30.068" v="444"/>
          <ac:spMkLst>
            <pc:docMk/>
            <pc:sldMk cId="1445189553" sldId="1080"/>
            <ac:spMk id="5" creationId="{A3595021-1098-9D4E-ECBF-47E9F5D2F67C}"/>
          </ac:spMkLst>
        </pc:spChg>
        <pc:spChg chg="del">
          <ac:chgData name="Daphne Gengler" userId="S::daphne.gengler@persuasivedx.com::889dfcce-9a5b-4f4d-8f76-bc8a12b43d41" providerId="AD" clId="Web-{E3B049CB-594E-E09A-5F8E-1E06663EEDBB}" dt="2023-02-08T12:50:30.068" v="443"/>
          <ac:spMkLst>
            <pc:docMk/>
            <pc:sldMk cId="1445189553" sldId="1080"/>
            <ac:spMk id="6" creationId="{660D0A53-F10B-C762-36F6-79F321808E4D}"/>
          </ac:spMkLst>
        </pc:spChg>
        <pc:spChg chg="del">
          <ac:chgData name="Daphne Gengler" userId="S::daphne.gengler@persuasivedx.com::889dfcce-9a5b-4f4d-8f76-bc8a12b43d41" providerId="AD" clId="Web-{E3B049CB-594E-E09A-5F8E-1E06663EEDBB}" dt="2023-02-08T12:50:30.068" v="442"/>
          <ac:spMkLst>
            <pc:docMk/>
            <pc:sldMk cId="1445189553" sldId="1080"/>
            <ac:spMk id="7" creationId="{EDC7EB24-DE0D-B103-7B1F-FFF2AED3C618}"/>
          </ac:spMkLst>
        </pc:spChg>
        <pc:spChg chg="del">
          <ac:chgData name="Daphne Gengler" userId="S::daphne.gengler@persuasivedx.com::889dfcce-9a5b-4f4d-8f76-bc8a12b43d41" providerId="AD" clId="Web-{E3B049CB-594E-E09A-5F8E-1E06663EEDBB}" dt="2023-02-08T12:50:30.068" v="441"/>
          <ac:spMkLst>
            <pc:docMk/>
            <pc:sldMk cId="1445189553" sldId="1080"/>
            <ac:spMk id="8" creationId="{51EC511A-31F8-62D2-7205-95C032F93C0F}"/>
          </ac:spMkLst>
        </pc:spChg>
        <pc:spChg chg="del">
          <ac:chgData name="Daphne Gengler" userId="S::daphne.gengler@persuasivedx.com::889dfcce-9a5b-4f4d-8f76-bc8a12b43d41" providerId="AD" clId="Web-{E3B049CB-594E-E09A-5F8E-1E06663EEDBB}" dt="2023-02-08T12:50:30.068" v="440"/>
          <ac:spMkLst>
            <pc:docMk/>
            <pc:sldMk cId="1445189553" sldId="1080"/>
            <ac:spMk id="9" creationId="{DABA2743-E5A0-AC08-C197-5EFED32FA446}"/>
          </ac:spMkLst>
        </pc:spChg>
        <pc:spChg chg="add mod">
          <ac:chgData name="Daphne Gengler" userId="S::daphne.gengler@persuasivedx.com::889dfcce-9a5b-4f4d-8f76-bc8a12b43d41" providerId="AD" clId="Web-{E3B049CB-594E-E09A-5F8E-1E06663EEDBB}" dt="2023-02-08T13:06:54.578" v="723"/>
          <ac:spMkLst>
            <pc:docMk/>
            <pc:sldMk cId="1445189553" sldId="1080"/>
            <ac:spMk id="10" creationId="{78B72430-4075-A0DF-9795-AA165952D9DC}"/>
          </ac:spMkLst>
        </pc:spChg>
      </pc:sldChg>
      <pc:sldChg chg="addSp delSp modSp add del replId">
        <pc:chgData name="Daphne Gengler" userId="S::daphne.gengler@persuasivedx.com::889dfcce-9a5b-4f4d-8f76-bc8a12b43d41" providerId="AD" clId="Web-{E3B049CB-594E-E09A-5F8E-1E06663EEDBB}" dt="2023-02-08T12:53:11.611" v="497"/>
        <pc:sldMkLst>
          <pc:docMk/>
          <pc:sldMk cId="514496465" sldId="1081"/>
        </pc:sldMkLst>
        <pc:spChg chg="add del mod">
          <ac:chgData name="Daphne Gengler" userId="S::daphne.gengler@persuasivedx.com::889dfcce-9a5b-4f4d-8f76-bc8a12b43d41" providerId="AD" clId="Web-{E3B049CB-594E-E09A-5F8E-1E06663EEDBB}" dt="2023-02-08T12:53:09.689" v="496"/>
          <ac:spMkLst>
            <pc:docMk/>
            <pc:sldMk cId="514496465" sldId="1081"/>
            <ac:spMk id="2" creationId="{C6F9F058-87E6-B7C4-E3C4-24ACCE0365DE}"/>
          </ac:spMkLst>
        </pc:spChg>
        <pc:spChg chg="add del">
          <ac:chgData name="Daphne Gengler" userId="S::daphne.gengler@persuasivedx.com::889dfcce-9a5b-4f4d-8f76-bc8a12b43d41" providerId="AD" clId="Web-{E3B049CB-594E-E09A-5F8E-1E06663EEDBB}" dt="2023-02-08T12:52:46.656" v="489"/>
          <ac:spMkLst>
            <pc:docMk/>
            <pc:sldMk cId="514496465" sldId="1081"/>
            <ac:spMk id="11" creationId="{5FA8F910-90AA-4DEB-8BA0-C9996A420059}"/>
          </ac:spMkLst>
        </pc:spChg>
        <pc:spChg chg="add mod">
          <ac:chgData name="Daphne Gengler" userId="S::daphne.gengler@persuasivedx.com::889dfcce-9a5b-4f4d-8f76-bc8a12b43d41" providerId="AD" clId="Web-{E3B049CB-594E-E09A-5F8E-1E06663EEDBB}" dt="2023-02-08T12:52:54.625" v="492" actId="1076"/>
          <ac:spMkLst>
            <pc:docMk/>
            <pc:sldMk cId="514496465" sldId="1081"/>
            <ac:spMk id="12" creationId="{AE1FE71B-78E7-4A31-1017-39FE52ADF513}"/>
          </ac:spMkLst>
        </pc:spChg>
        <pc:spChg chg="add mod">
          <ac:chgData name="Daphne Gengler" userId="S::daphne.gengler@persuasivedx.com::889dfcce-9a5b-4f4d-8f76-bc8a12b43d41" providerId="AD" clId="Web-{E3B049CB-594E-E09A-5F8E-1E06663EEDBB}" dt="2023-02-08T12:52:57.297" v="494" actId="1076"/>
          <ac:spMkLst>
            <pc:docMk/>
            <pc:sldMk cId="514496465" sldId="1081"/>
            <ac:spMk id="13" creationId="{5352767A-15A5-649F-59D7-3C552D6E63C3}"/>
          </ac:spMkLst>
        </pc:spChg>
      </pc:sldChg>
      <pc:sldMasterChg chg="modSp mod modSldLayout">
        <pc:chgData name="Daphne Gengler" userId="S::daphne.gengler@persuasivedx.com::889dfcce-9a5b-4f4d-8f76-bc8a12b43d41" providerId="AD" clId="Web-{E3B049CB-594E-E09A-5F8E-1E06663EEDBB}" dt="2023-02-08T13:06:56.156" v="724"/>
        <pc:sldMasterMkLst>
          <pc:docMk/>
          <pc:sldMasterMk cId="2986507572" sldId="2147483648"/>
        </pc:sldMasterMkLst>
        <pc:spChg chg="mod">
          <ac:chgData name="Daphne Gengler" userId="S::daphne.gengler@persuasivedx.com::889dfcce-9a5b-4f4d-8f76-bc8a12b43d41" providerId="AD" clId="Web-{E3B049CB-594E-E09A-5F8E-1E06663EEDBB}" dt="2023-02-08T13:06:54.578" v="723"/>
          <ac:spMkLst>
            <pc:docMk/>
            <pc:sldMasterMk cId="2986507572" sldId="2147483648"/>
            <ac:spMk id="5" creationId="{DF0651FD-FE12-E847-B7F2-E1743C6003D4}"/>
          </ac:spMkLst>
        </pc:spChg>
        <pc:sldLayoutChg chg="modSp mod">
          <pc:chgData name="Daphne Gengler" userId="S::daphne.gengler@persuasivedx.com::889dfcce-9a5b-4f4d-8f76-bc8a12b43d41" providerId="AD" clId="Web-{E3B049CB-594E-E09A-5F8E-1E06663EEDBB}" dt="2023-02-08T13:06:56.156" v="724"/>
          <pc:sldLayoutMkLst>
            <pc:docMk/>
            <pc:sldMasterMk cId="2986507572" sldId="2147483648"/>
            <pc:sldLayoutMk cId="1308488726" sldId="2147483649"/>
          </pc:sldLayoutMkLst>
          <pc:spChg chg="mod">
            <ac:chgData name="Daphne Gengler" userId="S::daphne.gengler@persuasivedx.com::889dfcce-9a5b-4f4d-8f76-bc8a12b43d41" providerId="AD" clId="Web-{E3B049CB-594E-E09A-5F8E-1E06663EEDBB}" dt="2023-02-08T13:06:54.578" v="723"/>
            <ac:spMkLst>
              <pc:docMk/>
              <pc:sldMasterMk cId="2986507572" sldId="2147483648"/>
              <pc:sldLayoutMk cId="1308488726" sldId="2147483649"/>
              <ac:spMk id="5" creationId="{AAA8523B-43DE-B745-8AB8-C9D2A5FD0B46}"/>
            </ac:spMkLst>
          </pc:spChg>
        </pc:sldLayoutChg>
        <pc:sldLayoutChg chg="modSp mod">
          <pc:chgData name="Daphne Gengler" userId="S::daphne.gengler@persuasivedx.com::889dfcce-9a5b-4f4d-8f76-bc8a12b43d41" providerId="AD" clId="Web-{E3B049CB-594E-E09A-5F8E-1E06663EEDBB}" dt="2023-02-08T13:06:56.156" v="724"/>
          <pc:sldLayoutMkLst>
            <pc:docMk/>
            <pc:sldMasterMk cId="2986507572" sldId="2147483648"/>
            <pc:sldLayoutMk cId="4172241696" sldId="2147483650"/>
          </pc:sldLayoutMkLst>
          <pc:spChg chg="mod">
            <ac:chgData name="Daphne Gengler" userId="S::daphne.gengler@persuasivedx.com::889dfcce-9a5b-4f4d-8f76-bc8a12b43d41" providerId="AD" clId="Web-{E3B049CB-594E-E09A-5F8E-1E06663EEDBB}" dt="2023-02-08T13:06:54.578" v="723"/>
            <ac:spMkLst>
              <pc:docMk/>
              <pc:sldMasterMk cId="2986507572" sldId="2147483648"/>
              <pc:sldLayoutMk cId="4172241696" sldId="2147483650"/>
              <ac:spMk id="5" creationId="{4C09EA70-F6FD-4849-A414-10648B90CC98}"/>
            </ac:spMkLst>
          </pc:spChg>
        </pc:sldLayoutChg>
        <pc:sldLayoutChg chg="modSp mod">
          <pc:chgData name="Daphne Gengler" userId="S::daphne.gengler@persuasivedx.com::889dfcce-9a5b-4f4d-8f76-bc8a12b43d41" providerId="AD" clId="Web-{E3B049CB-594E-E09A-5F8E-1E06663EEDBB}" dt="2023-02-08T13:06:56.156" v="724"/>
          <pc:sldLayoutMkLst>
            <pc:docMk/>
            <pc:sldMasterMk cId="2986507572" sldId="2147483648"/>
            <pc:sldLayoutMk cId="3632325414" sldId="2147483651"/>
          </pc:sldLayoutMkLst>
          <pc:spChg chg="mod">
            <ac:chgData name="Daphne Gengler" userId="S::daphne.gengler@persuasivedx.com::889dfcce-9a5b-4f4d-8f76-bc8a12b43d41" providerId="AD" clId="Web-{E3B049CB-594E-E09A-5F8E-1E06663EEDBB}" dt="2023-02-08T13:06:54.578" v="723"/>
            <ac:spMkLst>
              <pc:docMk/>
              <pc:sldMasterMk cId="2986507572" sldId="2147483648"/>
              <pc:sldLayoutMk cId="3632325414" sldId="2147483651"/>
              <ac:spMk id="5" creationId="{EC782B04-ADE4-B544-964E-F048515739ED}"/>
            </ac:spMkLst>
          </pc:spChg>
        </pc:sldLayoutChg>
        <pc:sldLayoutChg chg="modSp mod">
          <pc:chgData name="Daphne Gengler" userId="S::daphne.gengler@persuasivedx.com::889dfcce-9a5b-4f4d-8f76-bc8a12b43d41" providerId="AD" clId="Web-{E3B049CB-594E-E09A-5F8E-1E06663EEDBB}" dt="2023-02-08T13:06:56.156" v="724"/>
          <pc:sldLayoutMkLst>
            <pc:docMk/>
            <pc:sldMasterMk cId="2986507572" sldId="2147483648"/>
            <pc:sldLayoutMk cId="2062934483" sldId="2147483652"/>
          </pc:sldLayoutMkLst>
          <pc:spChg chg="mod">
            <ac:chgData name="Daphne Gengler" userId="S::daphne.gengler@persuasivedx.com::889dfcce-9a5b-4f4d-8f76-bc8a12b43d41" providerId="AD" clId="Web-{E3B049CB-594E-E09A-5F8E-1E06663EEDBB}" dt="2023-02-08T13:06:54.578" v="723"/>
            <ac:spMkLst>
              <pc:docMk/>
              <pc:sldMasterMk cId="2986507572" sldId="2147483648"/>
              <pc:sldLayoutMk cId="2062934483" sldId="2147483652"/>
              <ac:spMk id="6" creationId="{4236CC14-2514-E440-A9B1-967A653D2270}"/>
            </ac:spMkLst>
          </pc:spChg>
        </pc:sldLayoutChg>
        <pc:sldLayoutChg chg="modSp mod">
          <pc:chgData name="Daphne Gengler" userId="S::daphne.gengler@persuasivedx.com::889dfcce-9a5b-4f4d-8f76-bc8a12b43d41" providerId="AD" clId="Web-{E3B049CB-594E-E09A-5F8E-1E06663EEDBB}" dt="2023-02-08T13:06:56.156" v="724"/>
          <pc:sldLayoutMkLst>
            <pc:docMk/>
            <pc:sldMasterMk cId="2986507572" sldId="2147483648"/>
            <pc:sldLayoutMk cId="1499864170" sldId="2147483653"/>
          </pc:sldLayoutMkLst>
          <pc:spChg chg="mod">
            <ac:chgData name="Daphne Gengler" userId="S::daphne.gengler@persuasivedx.com::889dfcce-9a5b-4f4d-8f76-bc8a12b43d41" providerId="AD" clId="Web-{E3B049CB-594E-E09A-5F8E-1E06663EEDBB}" dt="2023-02-08T13:06:54.578" v="723"/>
            <ac:spMkLst>
              <pc:docMk/>
              <pc:sldMasterMk cId="2986507572" sldId="2147483648"/>
              <pc:sldLayoutMk cId="1499864170" sldId="2147483653"/>
              <ac:spMk id="8" creationId="{5C63351E-F3C9-C944-9D24-C6189A6067F4}"/>
            </ac:spMkLst>
          </pc:spChg>
        </pc:sldLayoutChg>
        <pc:sldLayoutChg chg="modSp mod">
          <pc:chgData name="Daphne Gengler" userId="S::daphne.gengler@persuasivedx.com::889dfcce-9a5b-4f4d-8f76-bc8a12b43d41" providerId="AD" clId="Web-{E3B049CB-594E-E09A-5F8E-1E06663EEDBB}" dt="2023-02-08T13:06:56.156" v="724"/>
          <pc:sldLayoutMkLst>
            <pc:docMk/>
            <pc:sldMasterMk cId="2986507572" sldId="2147483648"/>
            <pc:sldLayoutMk cId="4277223796" sldId="2147483654"/>
          </pc:sldLayoutMkLst>
          <pc:spChg chg="mod">
            <ac:chgData name="Daphne Gengler" userId="S::daphne.gengler@persuasivedx.com::889dfcce-9a5b-4f4d-8f76-bc8a12b43d41" providerId="AD" clId="Web-{E3B049CB-594E-E09A-5F8E-1E06663EEDBB}" dt="2023-02-08T13:06:54.578" v="723"/>
            <ac:spMkLst>
              <pc:docMk/>
              <pc:sldMasterMk cId="2986507572" sldId="2147483648"/>
              <pc:sldLayoutMk cId="4277223796" sldId="2147483654"/>
              <ac:spMk id="4" creationId="{AFFA1AAB-947D-E344-9836-2E6B039921CA}"/>
            </ac:spMkLst>
          </pc:spChg>
        </pc:sldLayoutChg>
        <pc:sldLayoutChg chg="modSp mod">
          <pc:chgData name="Daphne Gengler" userId="S::daphne.gengler@persuasivedx.com::889dfcce-9a5b-4f4d-8f76-bc8a12b43d41" providerId="AD" clId="Web-{E3B049CB-594E-E09A-5F8E-1E06663EEDBB}" dt="2023-02-08T13:06:56.156" v="724"/>
          <pc:sldLayoutMkLst>
            <pc:docMk/>
            <pc:sldMasterMk cId="2986507572" sldId="2147483648"/>
            <pc:sldLayoutMk cId="1421745014" sldId="2147483655"/>
          </pc:sldLayoutMkLst>
          <pc:spChg chg="mod">
            <ac:chgData name="Daphne Gengler" userId="S::daphne.gengler@persuasivedx.com::889dfcce-9a5b-4f4d-8f76-bc8a12b43d41" providerId="AD" clId="Web-{E3B049CB-594E-E09A-5F8E-1E06663EEDBB}" dt="2023-02-08T13:06:54.578" v="723"/>
            <ac:spMkLst>
              <pc:docMk/>
              <pc:sldMasterMk cId="2986507572" sldId="2147483648"/>
              <pc:sldLayoutMk cId="1421745014" sldId="2147483655"/>
              <ac:spMk id="3" creationId="{80A2CBE7-7683-554B-8A30-946105064300}"/>
            </ac:spMkLst>
          </pc:spChg>
        </pc:sldLayoutChg>
        <pc:sldLayoutChg chg="modSp mod">
          <pc:chgData name="Daphne Gengler" userId="S::daphne.gengler@persuasivedx.com::889dfcce-9a5b-4f4d-8f76-bc8a12b43d41" providerId="AD" clId="Web-{E3B049CB-594E-E09A-5F8E-1E06663EEDBB}" dt="2023-02-08T13:06:56.156" v="724"/>
          <pc:sldLayoutMkLst>
            <pc:docMk/>
            <pc:sldMasterMk cId="2986507572" sldId="2147483648"/>
            <pc:sldLayoutMk cId="1465473013" sldId="2147483656"/>
          </pc:sldLayoutMkLst>
          <pc:spChg chg="mod">
            <ac:chgData name="Daphne Gengler" userId="S::daphne.gengler@persuasivedx.com::889dfcce-9a5b-4f4d-8f76-bc8a12b43d41" providerId="AD" clId="Web-{E3B049CB-594E-E09A-5F8E-1E06663EEDBB}" dt="2023-02-08T13:06:54.578" v="723"/>
            <ac:spMkLst>
              <pc:docMk/>
              <pc:sldMasterMk cId="2986507572" sldId="2147483648"/>
              <pc:sldLayoutMk cId="1465473013" sldId="2147483656"/>
              <ac:spMk id="6" creationId="{81EC080E-F219-9B44-A772-AC2E27AC808F}"/>
            </ac:spMkLst>
          </pc:spChg>
        </pc:sldLayoutChg>
        <pc:sldLayoutChg chg="modSp mod">
          <pc:chgData name="Daphne Gengler" userId="S::daphne.gengler@persuasivedx.com::889dfcce-9a5b-4f4d-8f76-bc8a12b43d41" providerId="AD" clId="Web-{E3B049CB-594E-E09A-5F8E-1E06663EEDBB}" dt="2023-02-08T13:06:56.156" v="724"/>
          <pc:sldLayoutMkLst>
            <pc:docMk/>
            <pc:sldMasterMk cId="2986507572" sldId="2147483648"/>
            <pc:sldLayoutMk cId="788506663" sldId="2147483657"/>
          </pc:sldLayoutMkLst>
          <pc:spChg chg="mod">
            <ac:chgData name="Daphne Gengler" userId="S::daphne.gengler@persuasivedx.com::889dfcce-9a5b-4f4d-8f76-bc8a12b43d41" providerId="AD" clId="Web-{E3B049CB-594E-E09A-5F8E-1E06663EEDBB}" dt="2023-02-08T13:06:54.578" v="723"/>
            <ac:spMkLst>
              <pc:docMk/>
              <pc:sldMasterMk cId="2986507572" sldId="2147483648"/>
              <pc:sldLayoutMk cId="788506663" sldId="2147483657"/>
              <ac:spMk id="6" creationId="{CC30E192-F48B-894D-8A59-E773672B34E1}"/>
            </ac:spMkLst>
          </pc:spChg>
        </pc:sldLayoutChg>
        <pc:sldLayoutChg chg="modSp mod">
          <pc:chgData name="Daphne Gengler" userId="S::daphne.gengler@persuasivedx.com::889dfcce-9a5b-4f4d-8f76-bc8a12b43d41" providerId="AD" clId="Web-{E3B049CB-594E-E09A-5F8E-1E06663EEDBB}" dt="2023-02-08T13:06:56.156" v="724"/>
          <pc:sldLayoutMkLst>
            <pc:docMk/>
            <pc:sldMasterMk cId="2986507572" sldId="2147483648"/>
            <pc:sldLayoutMk cId="3433063248" sldId="2147483658"/>
          </pc:sldLayoutMkLst>
          <pc:spChg chg="mod">
            <ac:chgData name="Daphne Gengler" userId="S::daphne.gengler@persuasivedx.com::889dfcce-9a5b-4f4d-8f76-bc8a12b43d41" providerId="AD" clId="Web-{E3B049CB-594E-E09A-5F8E-1E06663EEDBB}" dt="2023-02-08T13:06:54.578" v="723"/>
            <ac:spMkLst>
              <pc:docMk/>
              <pc:sldMasterMk cId="2986507572" sldId="2147483648"/>
              <pc:sldLayoutMk cId="3433063248" sldId="2147483658"/>
              <ac:spMk id="5" creationId="{EB06601D-ABDD-A248-8752-9729E1B3D93B}"/>
            </ac:spMkLst>
          </pc:spChg>
        </pc:sldLayoutChg>
        <pc:sldLayoutChg chg="mod">
          <pc:chgData name="Daphne Gengler" userId="S::daphne.gengler@persuasivedx.com::889dfcce-9a5b-4f4d-8f76-bc8a12b43d41" providerId="AD" clId="Web-{E3B049CB-594E-E09A-5F8E-1E06663EEDBB}" dt="2023-02-08T13:06:56.156" v="724"/>
          <pc:sldLayoutMkLst>
            <pc:docMk/>
            <pc:sldMasterMk cId="2986507572" sldId="2147483648"/>
            <pc:sldLayoutMk cId="3846226851" sldId="2147483659"/>
          </pc:sldLayoutMkLst>
        </pc:sldLayoutChg>
      </pc:sldMasterChg>
    </pc:docChg>
  </pc:docChgLst>
  <pc:docChgLst>
    <pc:chgData name="Daphne Gengler" userId="S::daphne.gengler@persuasivedx.com::889dfcce-9a5b-4f4d-8f76-bc8a12b43d41" providerId="AD" clId="Web-{A52DDA24-FFF5-382C-C928-8F53A575256E}"/>
    <pc:docChg chg="modSld">
      <pc:chgData name="Daphne Gengler" userId="S::daphne.gengler@persuasivedx.com::889dfcce-9a5b-4f4d-8f76-bc8a12b43d41" providerId="AD" clId="Web-{A52DDA24-FFF5-382C-C928-8F53A575256E}" dt="2023-02-08T14:57:02.334" v="0"/>
      <pc:docMkLst>
        <pc:docMk/>
      </pc:docMkLst>
      <pc:sldChg chg="addSp delSp modSp delAnim">
        <pc:chgData name="Daphne Gengler" userId="S::daphne.gengler@persuasivedx.com::889dfcce-9a5b-4f4d-8f76-bc8a12b43d41" providerId="AD" clId="Web-{A52DDA24-FFF5-382C-C928-8F53A575256E}" dt="2023-02-08T14:57:02.334" v="0"/>
        <pc:sldMkLst>
          <pc:docMk/>
          <pc:sldMk cId="948163746" sldId="1071"/>
        </pc:sldMkLst>
        <pc:spChg chg="add mod">
          <ac:chgData name="Daphne Gengler" userId="S::daphne.gengler@persuasivedx.com::889dfcce-9a5b-4f4d-8f76-bc8a12b43d41" providerId="AD" clId="Web-{A52DDA24-FFF5-382C-C928-8F53A575256E}" dt="2023-02-08T14:57:02.334" v="0"/>
          <ac:spMkLst>
            <pc:docMk/>
            <pc:sldMk cId="948163746" sldId="1071"/>
            <ac:spMk id="4" creationId="{030B1DB5-BC1E-76D2-5229-8C663B6A3F2D}"/>
          </ac:spMkLst>
        </pc:spChg>
        <pc:picChg chg="del">
          <ac:chgData name="Daphne Gengler" userId="S::daphne.gengler@persuasivedx.com::889dfcce-9a5b-4f4d-8f76-bc8a12b43d41" providerId="AD" clId="Web-{A52DDA24-FFF5-382C-C928-8F53A575256E}" dt="2023-02-08T14:57:02.334" v="0"/>
          <ac:picMkLst>
            <pc:docMk/>
            <pc:sldMk cId="948163746" sldId="1071"/>
            <ac:picMk id="15" creationId="{EE825E5D-6FA8-1EA0-622E-7366C1B059AC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0A3F3F-1ADE-1448-81C2-3265923F2964}" type="datetimeFigureOut">
              <a:rPr lang="en-US" smtClean="0"/>
              <a:t>2/8/2023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14DC07-6FF9-694C-A830-D803452E8F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997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02A053-9E28-4D4C-B446-3C2814735BD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468707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9025C1-22AF-4F4E-BF03-5831D65C7AA1}" type="slidenum">
              <a:rPr lang="nl-NL" smtClean="0"/>
              <a:t>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326258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4DC07-6FF9-694C-A830-D803452E8FD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720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9025C1-22AF-4F4E-BF03-5831D65C7AA1}" type="slidenum">
              <a:rPr lang="nl-NL" smtClean="0"/>
              <a:t>13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916879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9D58E1-9495-6A42-9D44-59A85DB7D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D7B4BA-16B6-A540-B148-184256F673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7C15B2-EBA9-8349-B7A3-E903C3A6B6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CE872-039A-4AA6-91B5-254887ADDA1E}" type="datetime1">
              <a:rPr lang="en-US" smtClean="0"/>
              <a:t>2/8/2023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09EA70-F6FD-4849-A414-10648B90CC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4605C2-198C-B642-95BB-413078962F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28CFD0-8D77-2C4C-B6CF-F519536927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241696"/>
      </p:ext>
    </p:extLst>
  </p:cSld>
  <p:clrMapOvr>
    <a:masterClrMapping/>
  </p:clrMapOvr>
  <p:hf hd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C25250-C5DC-EC40-A6F6-058D9519A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1ECB46D-9C85-694E-B322-6877D29F3C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CD2101-C58F-814C-8A1A-C61B04BE8F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8A841-3FE0-4C40-AC1E-9E40DE46337F}" type="datetime1">
              <a:rPr lang="en-US" smtClean="0"/>
              <a:t>2/8/2023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06601D-ABDD-A248-8752-9729E1B3D9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3F986C-21B0-DE46-8DB4-372BE0E65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28CFD0-8D77-2C4C-B6CF-F519536927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063248"/>
      </p:ext>
    </p:extLst>
  </p:cSld>
  <p:clrMapOvr>
    <a:masterClrMapping/>
  </p:clrMapOvr>
  <p:hf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46226851"/>
      </p:ext>
    </p:extLst>
  </p:cSld>
  <p:clrMapOvr>
    <a:masterClrMapping/>
  </p:clrMapOvr>
  <p:hf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0D6150-83C2-7147-A5F9-CE2151104F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54BAD5-8AD8-B740-B23D-BED0B9708E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2DFD9D-7199-384D-8DC8-1495EEED88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1B92DE-544A-4107-A6C1-F30657BDDDEE}" type="datetime1">
              <a:rPr lang="en-US" smtClean="0"/>
              <a:t>2/8/2023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A8523B-43DE-B745-8AB8-C9D2A5FD0B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7254A7-0E6E-C942-9DD6-8A321439DE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28CFD0-8D77-2C4C-B6CF-F519536927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488726"/>
      </p:ext>
    </p:extLst>
  </p:cSld>
  <p:clrMapOvr>
    <a:masterClrMapping/>
  </p:clrMapOvr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ADFFD-92C7-C34D-9CE5-440A62D7AB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2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44209E-3B9A-4D44-A946-F587713E12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7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88FDD1-0238-654A-BC9D-2589B4C3AF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E8E07-A475-474D-B178-A63BADC98A4E}" type="datetime1">
              <a:rPr lang="en-US" smtClean="0"/>
              <a:t>2/8/2023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782B04-ADE4-B544-964E-F048515739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87A85C-447E-674B-B528-5711814515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28CFD0-8D77-2C4C-B6CF-F519536927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325414"/>
      </p:ext>
    </p:extLst>
  </p:cSld>
  <p:clrMapOvr>
    <a:masterClrMapping/>
  </p:clrMapOvr>
  <p:hf hd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CEBC5C-1B24-294D-AA45-889883B6C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50672E-2222-0641-9DD2-D0AF27B5EA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B01CAF-896D-8945-B62C-2D3C0CFFD1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98EEE2-DC6A-2646-9811-3B392E04B9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81DEE-863F-436B-80A3-08047122B263}" type="datetime1">
              <a:rPr lang="en-US" smtClean="0"/>
              <a:t>2/8/2023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36CC14-2514-E440-A9B1-967A653D22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CCC284-2531-2C48-8351-C96258275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28CFD0-8D77-2C4C-B6CF-F519536927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934483"/>
      </p:ext>
    </p:extLst>
  </p:cSld>
  <p:clrMapOvr>
    <a:masterClrMapping/>
  </p:clrMapOvr>
  <p:hf hd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A8F350-75BE-2D43-92D5-28219537BF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9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AE7479-3D34-A741-86EF-07792E6D1B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ABD85B-5F9F-724F-B14A-B14F0AFE88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D286E88-8EC0-A941-80D2-6BB1A85E3F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9D96ABC-BF02-0947-BD74-11A40DE289D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2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8A169E1-9CE4-1F49-A22B-9F4773C64B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3BD7F-CA8F-4396-A88D-ED513AB26E9A}" type="datetime1">
              <a:rPr lang="en-US" smtClean="0"/>
              <a:t>2/8/2023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C63351E-F3C9-C944-9D24-C6189A6067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17DBB9-6215-8547-9CF7-0BCA8F1F2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28CFD0-8D77-2C4C-B6CF-F519536927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864170"/>
      </p:ext>
    </p:extLst>
  </p:cSld>
  <p:clrMapOvr>
    <a:masterClrMapping/>
  </p:clrMapOvr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47CB0-2CA3-714A-999C-C122BA933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E581C18-3271-BB43-A6C3-FB5566E8FB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7C23F-A986-4F7A-94F3-4DA9D3AE2352}" type="datetime1">
              <a:rPr lang="en-US" smtClean="0"/>
              <a:t>2/8/2023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FA1AAB-947D-E344-9836-2E6B039921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91EE31-5978-F64D-8303-97F10FDAAE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28CFD0-8D77-2C4C-B6CF-F519536927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223796"/>
      </p:ext>
    </p:extLst>
  </p:cSld>
  <p:clrMapOvr>
    <a:masterClrMapping/>
  </p:clrMapOvr>
  <p:hf hd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CE8149B-5269-5544-8102-BD3A9C12B4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BBBC94-629E-4F52-AF1C-80BFC26FC428}" type="datetime1">
              <a:rPr lang="en-US" smtClean="0"/>
              <a:t>2/8/2023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0A2CBE7-7683-554B-8A30-9461050643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9316A4-7D19-8F4B-AFB6-207208741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28CFD0-8D77-2C4C-B6CF-F519536927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745014"/>
      </p:ext>
    </p:extLst>
  </p:cSld>
  <p:clrMapOvr>
    <a:masterClrMapping/>
  </p:clrMapOvr>
  <p:hf hd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1F42D-D8A0-7B4B-98E9-B7BB98866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B64E7A-AC58-0F49-A789-FD8A5C9752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9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6EA087-1EED-BA4B-9218-3DDDC460D2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62104B-6069-BF48-A12A-54AB30CD74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73C5B-3AAC-4138-B1FE-24CDF190D5C6}" type="datetime1">
              <a:rPr lang="en-US" smtClean="0"/>
              <a:t>2/8/2023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EC080E-F219-9B44-A772-AC2E27AC80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90929B-AAC7-474C-96E9-C00A913F0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28CFD0-8D77-2C4C-B6CF-F519536927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473013"/>
      </p:ext>
    </p:extLst>
  </p:cSld>
  <p:clrMapOvr>
    <a:masterClrMapping/>
  </p:clrMapOvr>
  <p:hf hd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6F28C5-15E3-4743-AC36-31FC94A805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1668520-6182-3B4B-B582-9ADEBC87EDE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9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BF7142-490A-D54F-9F88-267D0ED716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A2A838-48F8-D846-B20D-3844E29144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5BF34-E653-4CF8-B175-2B17FA115A79}" type="datetime1">
              <a:rPr lang="en-US" smtClean="0"/>
              <a:t>2/8/2023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30E192-F48B-894D-8A59-E773672B34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C7E26F-90CE-074F-A01E-600C9836A4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28CFD0-8D77-2C4C-B6CF-F519536927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506663"/>
      </p:ext>
    </p:extLst>
  </p:cSld>
  <p:clrMapOvr>
    <a:masterClrMapping/>
  </p:clrMapOvr>
  <p:hf hd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9EFA0A2-F48C-7141-817A-DF1ED4847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149" y="276447"/>
            <a:ext cx="10955384" cy="81870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659DFD-A254-384F-A787-066EEC7B0A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199" y="1095153"/>
            <a:ext cx="10955383" cy="51663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9D8EA9-A3F9-494C-BFD1-087D3EE050F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43280" y="6483950"/>
            <a:ext cx="30175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E47F3C-D6DE-4BB0-8D24-F3C4BA17394E}" type="datetime1">
              <a:rPr lang="en-US" smtClean="0"/>
              <a:t>2/8/2023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0651FD-FE12-E847-B7F2-E1743C6003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400732" y="64839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Confidential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0B717C-D128-E047-A5E2-9DC729045F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55464" y="64839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28CFD0-8D77-2C4C-B6CF-F519536927E9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EEDD1C02-1E4D-4FF3-94D8-3C068FA33394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3100251" y="3102962"/>
            <a:ext cx="6858002" cy="6520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3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nl-NL" sz="2800" b="1" dirty="0">
              <a:solidFill>
                <a:schemeClr val="bg1"/>
              </a:solidFill>
            </a:endParaRPr>
          </a:p>
          <a:p>
            <a:pPr algn="ctr"/>
            <a:endParaRPr lang="nl-NL" sz="2800" b="1" dirty="0">
              <a:solidFill>
                <a:schemeClr val="bg1"/>
              </a:solidFill>
            </a:endParaRPr>
          </a:p>
          <a:p>
            <a:pPr algn="ctr"/>
            <a:endParaRPr lang="nl-NL" sz="2800" b="1" dirty="0">
              <a:solidFill>
                <a:schemeClr val="bg1"/>
              </a:solidFill>
            </a:endParaRPr>
          </a:p>
          <a:p>
            <a:pPr algn="ctr"/>
            <a:endParaRPr lang="nl-NL" sz="2800" b="1" dirty="0">
              <a:solidFill>
                <a:schemeClr val="bg1"/>
              </a:solidFill>
            </a:endParaRPr>
          </a:p>
          <a:p>
            <a:pPr algn="ctr"/>
            <a:r>
              <a:rPr lang="nl-NL" sz="2800" b="1" dirty="0">
                <a:solidFill>
                  <a:schemeClr val="bg1"/>
                </a:solidFill>
              </a:rPr>
              <a:t>OCUS</a:t>
            </a:r>
          </a:p>
        </p:txBody>
      </p:sp>
      <p:sp>
        <p:nvSpPr>
          <p:cNvPr id="7" name="Rectangle 26">
            <a:extLst>
              <a:ext uri="{FF2B5EF4-FFF2-40B4-BE49-F238E27FC236}">
                <a16:creationId xmlns:a16="http://schemas.microsoft.com/office/drawing/2014/main" id="{58A71F00-ABCC-4B90-9EC1-A54599D2A862}"/>
              </a:ext>
            </a:extLst>
          </p:cNvPr>
          <p:cNvSpPr/>
          <p:nvPr userDrawn="1"/>
        </p:nvSpPr>
        <p:spPr>
          <a:xfrm>
            <a:off x="0" y="0"/>
            <a:ext cx="652739" cy="6858000"/>
          </a:xfrm>
          <a:prstGeom prst="rect">
            <a:avLst/>
          </a:prstGeom>
          <a:solidFill>
            <a:srgbClr val="C00000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507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354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9" indent="-228589" algn="l" defTabSz="91435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6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4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20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98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4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2.svg"/><Relationship Id="rId3" Type="http://schemas.openxmlformats.org/officeDocument/2006/relationships/image" Target="../media/image4.svg"/><Relationship Id="rId7" Type="http://schemas.openxmlformats.org/officeDocument/2006/relationships/image" Target="../media/image7.png"/><Relationship Id="rId12" Type="http://schemas.openxmlformats.org/officeDocument/2006/relationships/image" Target="../media/image11.png"/><Relationship Id="rId2" Type="http://schemas.openxmlformats.org/officeDocument/2006/relationships/image" Target="../media/image3.png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tiff"/><Relationship Id="rId11" Type="http://schemas.microsoft.com/office/2007/relationships/hdphoto" Target="../media/hdphoto2.wdp"/><Relationship Id="rId5" Type="http://schemas.microsoft.com/office/2007/relationships/hdphoto" Target="../media/hdphoto1.wdp"/><Relationship Id="rId15" Type="http://schemas.openxmlformats.org/officeDocument/2006/relationships/image" Target="../media/image14.svg"/><Relationship Id="rId10" Type="http://schemas.openxmlformats.org/officeDocument/2006/relationships/image" Target="../media/image10.png"/><Relationship Id="rId4" Type="http://schemas.openxmlformats.org/officeDocument/2006/relationships/image" Target="../media/image5.png"/><Relationship Id="rId9" Type="http://schemas.openxmlformats.org/officeDocument/2006/relationships/image" Target="../media/image9.svg"/><Relationship Id="rId1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8.tif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svg"/><Relationship Id="rId3" Type="http://schemas.openxmlformats.org/officeDocument/2006/relationships/image" Target="../media/image20.svg"/><Relationship Id="rId7" Type="http://schemas.openxmlformats.org/officeDocument/2006/relationships/image" Target="../media/image24.svg"/><Relationship Id="rId12" Type="http://schemas.openxmlformats.org/officeDocument/2006/relationships/image" Target="../media/image29.png"/><Relationship Id="rId17" Type="http://schemas.openxmlformats.org/officeDocument/2006/relationships/image" Target="../media/image34.svg"/><Relationship Id="rId2" Type="http://schemas.openxmlformats.org/officeDocument/2006/relationships/image" Target="../media/image19.png"/><Relationship Id="rId16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11" Type="http://schemas.openxmlformats.org/officeDocument/2006/relationships/image" Target="../media/image28.svg"/><Relationship Id="rId5" Type="http://schemas.openxmlformats.org/officeDocument/2006/relationships/image" Target="../media/image22.svg"/><Relationship Id="rId15" Type="http://schemas.openxmlformats.org/officeDocument/2006/relationships/image" Target="../media/image32.sv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svg"/><Relationship Id="rId14" Type="http://schemas.openxmlformats.org/officeDocument/2006/relationships/image" Target="../media/image3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5AA10066-A5D9-4FA5-84B1-E4845B1AC5EA}"/>
              </a:ext>
            </a:extLst>
          </p:cNvPr>
          <p:cNvCxnSpPr>
            <a:cxnSpLocks/>
          </p:cNvCxnSpPr>
          <p:nvPr/>
        </p:nvCxnSpPr>
        <p:spPr>
          <a:xfrm flipV="1">
            <a:off x="8481564" y="1852010"/>
            <a:ext cx="0" cy="2058369"/>
          </a:xfrm>
          <a:prstGeom prst="line">
            <a:avLst/>
          </a:prstGeom>
          <a:ln>
            <a:solidFill>
              <a:srgbClr val="B40001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3737C581-1C22-410A-9D60-BCB33F01E0CE}"/>
              </a:ext>
            </a:extLst>
          </p:cNvPr>
          <p:cNvCxnSpPr>
            <a:cxnSpLocks/>
          </p:cNvCxnSpPr>
          <p:nvPr/>
        </p:nvCxnSpPr>
        <p:spPr>
          <a:xfrm flipH="1">
            <a:off x="6674674" y="2468447"/>
            <a:ext cx="1" cy="2887324"/>
          </a:xfrm>
          <a:prstGeom prst="line">
            <a:avLst/>
          </a:prstGeom>
          <a:ln>
            <a:solidFill>
              <a:srgbClr val="B40001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19B3F48-C3B8-4220-9E29-640B7D1EF253}"/>
              </a:ext>
            </a:extLst>
          </p:cNvPr>
          <p:cNvGrpSpPr/>
          <p:nvPr/>
        </p:nvGrpSpPr>
        <p:grpSpPr>
          <a:xfrm>
            <a:off x="0" y="2152658"/>
            <a:ext cx="12208667" cy="2360364"/>
            <a:chOff x="190500" y="4537075"/>
            <a:chExt cx="24009350" cy="4641851"/>
          </a:xfrm>
          <a:solidFill>
            <a:srgbClr val="888785"/>
          </a:solidFill>
          <a:effectLst>
            <a:outerShdw blurRad="317500" sx="102000" sy="102000" algn="ctr" rotWithShape="0">
              <a:srgbClr val="888785">
                <a:alpha val="71000"/>
              </a:srgbClr>
            </a:outerShdw>
          </a:effectLst>
        </p:grpSpPr>
        <p:sp>
          <p:nvSpPr>
            <p:cNvPr id="14" name="Freeform 30">
              <a:extLst>
                <a:ext uri="{FF2B5EF4-FFF2-40B4-BE49-F238E27FC236}">
                  <a16:creationId xmlns:a16="http://schemas.microsoft.com/office/drawing/2014/main" id="{81FB2355-3530-4BC3-8AB3-99EBC3905B2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0500" y="4537075"/>
              <a:ext cx="24003000" cy="3751263"/>
            </a:xfrm>
            <a:custGeom>
              <a:avLst/>
              <a:gdLst>
                <a:gd name="T0" fmla="*/ 3418 w 7831"/>
                <a:gd name="T1" fmla="*/ 1216 h 1221"/>
                <a:gd name="T2" fmla="*/ 3409 w 7831"/>
                <a:gd name="T3" fmla="*/ 1191 h 1221"/>
                <a:gd name="T4" fmla="*/ 3459 w 7831"/>
                <a:gd name="T5" fmla="*/ 1207 h 1221"/>
                <a:gd name="T6" fmla="*/ 3509 w 7831"/>
                <a:gd name="T7" fmla="*/ 1151 h 1221"/>
                <a:gd name="T8" fmla="*/ 3272 w 7831"/>
                <a:gd name="T9" fmla="*/ 1078 h 1221"/>
                <a:gd name="T10" fmla="*/ 3266 w 7831"/>
                <a:gd name="T11" fmla="*/ 1057 h 1221"/>
                <a:gd name="T12" fmla="*/ 3764 w 7831"/>
                <a:gd name="T13" fmla="*/ 916 h 1221"/>
                <a:gd name="T14" fmla="*/ 5837 w 7831"/>
                <a:gd name="T15" fmla="*/ 912 h 1221"/>
                <a:gd name="T16" fmla="*/ 5817 w 7831"/>
                <a:gd name="T17" fmla="*/ 932 h 1221"/>
                <a:gd name="T18" fmla="*/ 5721 w 7831"/>
                <a:gd name="T19" fmla="*/ 905 h 1221"/>
                <a:gd name="T20" fmla="*/ 5608 w 7831"/>
                <a:gd name="T21" fmla="*/ 800 h 1221"/>
                <a:gd name="T22" fmla="*/ 5695 w 7831"/>
                <a:gd name="T23" fmla="*/ 864 h 1221"/>
                <a:gd name="T24" fmla="*/ 3126 w 7831"/>
                <a:gd name="T25" fmla="*/ 862 h 1221"/>
                <a:gd name="T26" fmla="*/ 3101 w 7831"/>
                <a:gd name="T27" fmla="*/ 846 h 1221"/>
                <a:gd name="T28" fmla="*/ 3872 w 7831"/>
                <a:gd name="T29" fmla="*/ 824 h 1221"/>
                <a:gd name="T30" fmla="*/ 6170 w 7831"/>
                <a:gd name="T31" fmla="*/ 713 h 1221"/>
                <a:gd name="T32" fmla="*/ 6051 w 7831"/>
                <a:gd name="T33" fmla="*/ 826 h 1221"/>
                <a:gd name="T34" fmla="*/ 5573 w 7831"/>
                <a:gd name="T35" fmla="*/ 755 h 1221"/>
                <a:gd name="T36" fmla="*/ 5499 w 7831"/>
                <a:gd name="T37" fmla="*/ 641 h 1221"/>
                <a:gd name="T38" fmla="*/ 1109 w 7831"/>
                <a:gd name="T39" fmla="*/ 663 h 1221"/>
                <a:gd name="T40" fmla="*/ 1306 w 7831"/>
                <a:gd name="T41" fmla="*/ 655 h 1221"/>
                <a:gd name="T42" fmla="*/ 1335 w 7831"/>
                <a:gd name="T43" fmla="*/ 661 h 1221"/>
                <a:gd name="T44" fmla="*/ 6404 w 7831"/>
                <a:gd name="T45" fmla="*/ 499 h 1221"/>
                <a:gd name="T46" fmla="*/ 1361 w 7831"/>
                <a:gd name="T47" fmla="*/ 650 h 1221"/>
                <a:gd name="T48" fmla="*/ 1095 w 7831"/>
                <a:gd name="T49" fmla="*/ 633 h 1221"/>
                <a:gd name="T50" fmla="*/ 2949 w 7831"/>
                <a:gd name="T51" fmla="*/ 619 h 1221"/>
                <a:gd name="T52" fmla="*/ 984 w 7831"/>
                <a:gd name="T53" fmla="*/ 545 h 1221"/>
                <a:gd name="T54" fmla="*/ 4048 w 7831"/>
                <a:gd name="T55" fmla="*/ 588 h 1221"/>
                <a:gd name="T56" fmla="*/ 5419 w 7831"/>
                <a:gd name="T57" fmla="*/ 556 h 1221"/>
                <a:gd name="T58" fmla="*/ 5252 w 7831"/>
                <a:gd name="T59" fmla="*/ 364 h 1221"/>
                <a:gd name="T60" fmla="*/ 1790 w 7831"/>
                <a:gd name="T61" fmla="*/ 438 h 1221"/>
                <a:gd name="T62" fmla="*/ 883 w 7831"/>
                <a:gd name="T63" fmla="*/ 481 h 1221"/>
                <a:gd name="T64" fmla="*/ 6587 w 7831"/>
                <a:gd name="T65" fmla="*/ 343 h 1221"/>
                <a:gd name="T66" fmla="*/ 6525 w 7831"/>
                <a:gd name="T67" fmla="*/ 412 h 1221"/>
                <a:gd name="T68" fmla="*/ 776 w 7831"/>
                <a:gd name="T69" fmla="*/ 380 h 1221"/>
                <a:gd name="T70" fmla="*/ 2741 w 7831"/>
                <a:gd name="T71" fmla="*/ 404 h 1221"/>
                <a:gd name="T72" fmla="*/ 2692 w 7831"/>
                <a:gd name="T73" fmla="*/ 339 h 1221"/>
                <a:gd name="T74" fmla="*/ 1805 w 7831"/>
                <a:gd name="T75" fmla="*/ 421 h 1221"/>
                <a:gd name="T76" fmla="*/ 1838 w 7831"/>
                <a:gd name="T77" fmla="*/ 414 h 1221"/>
                <a:gd name="T78" fmla="*/ 4331 w 7831"/>
                <a:gd name="T79" fmla="*/ 196 h 1221"/>
                <a:gd name="T80" fmla="*/ 5213 w 7831"/>
                <a:gd name="T81" fmla="*/ 335 h 1221"/>
                <a:gd name="T82" fmla="*/ 6641 w 7831"/>
                <a:gd name="T83" fmla="*/ 336 h 1221"/>
                <a:gd name="T84" fmla="*/ 6661 w 7831"/>
                <a:gd name="T85" fmla="*/ 315 h 1221"/>
                <a:gd name="T86" fmla="*/ 2050 w 7831"/>
                <a:gd name="T87" fmla="*/ 318 h 1221"/>
                <a:gd name="T88" fmla="*/ 538 w 7831"/>
                <a:gd name="T89" fmla="*/ 258 h 1221"/>
                <a:gd name="T90" fmla="*/ 2289 w 7831"/>
                <a:gd name="T91" fmla="*/ 268 h 1221"/>
                <a:gd name="T92" fmla="*/ 6895 w 7831"/>
                <a:gd name="T93" fmla="*/ 273 h 1221"/>
                <a:gd name="T94" fmla="*/ 2345 w 7831"/>
                <a:gd name="T95" fmla="*/ 263 h 1221"/>
                <a:gd name="T96" fmla="*/ 7138 w 7831"/>
                <a:gd name="T97" fmla="*/ 250 h 1221"/>
                <a:gd name="T98" fmla="*/ 2308 w 7831"/>
                <a:gd name="T99" fmla="*/ 257 h 1221"/>
                <a:gd name="T100" fmla="*/ 7433 w 7831"/>
                <a:gd name="T101" fmla="*/ 255 h 1221"/>
                <a:gd name="T102" fmla="*/ 7557 w 7831"/>
                <a:gd name="T103" fmla="*/ 251 h 1221"/>
                <a:gd name="T104" fmla="*/ 7698 w 7831"/>
                <a:gd name="T105" fmla="*/ 232 h 1221"/>
                <a:gd name="T106" fmla="*/ 364 w 7831"/>
                <a:gd name="T107" fmla="*/ 248 h 1221"/>
                <a:gd name="T108" fmla="*/ 120 w 7831"/>
                <a:gd name="T109" fmla="*/ 248 h 1221"/>
                <a:gd name="T110" fmla="*/ 5039 w 7831"/>
                <a:gd name="T111" fmla="*/ 162 h 1221"/>
                <a:gd name="T112" fmla="*/ 4438 w 7831"/>
                <a:gd name="T113" fmla="*/ 101 h 1221"/>
                <a:gd name="T114" fmla="*/ 4934 w 7831"/>
                <a:gd name="T115" fmla="*/ 79 h 1221"/>
                <a:gd name="T116" fmla="*/ 4554 w 7831"/>
                <a:gd name="T117" fmla="*/ 19 h 1221"/>
                <a:gd name="T118" fmla="*/ 4576 w 7831"/>
                <a:gd name="T119" fmla="*/ 22 h 1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7831" h="1221">
                  <a:moveTo>
                    <a:pt x="3434" y="1221"/>
                  </a:moveTo>
                  <a:cubicBezTo>
                    <a:pt x="3433" y="1220"/>
                    <a:pt x="3433" y="1220"/>
                    <a:pt x="3433" y="1220"/>
                  </a:cubicBezTo>
                  <a:cubicBezTo>
                    <a:pt x="3433" y="1221"/>
                    <a:pt x="3432" y="1221"/>
                    <a:pt x="3431" y="1221"/>
                  </a:cubicBezTo>
                  <a:cubicBezTo>
                    <a:pt x="3431" y="1221"/>
                    <a:pt x="3431" y="1221"/>
                    <a:pt x="3431" y="1221"/>
                  </a:cubicBezTo>
                  <a:cubicBezTo>
                    <a:pt x="3431" y="1221"/>
                    <a:pt x="3430" y="1221"/>
                    <a:pt x="3430" y="1221"/>
                  </a:cubicBezTo>
                  <a:cubicBezTo>
                    <a:pt x="3428" y="1221"/>
                    <a:pt x="3427" y="1220"/>
                    <a:pt x="3425" y="1219"/>
                  </a:cubicBezTo>
                  <a:cubicBezTo>
                    <a:pt x="3424" y="1219"/>
                    <a:pt x="3424" y="1219"/>
                    <a:pt x="3424" y="1219"/>
                  </a:cubicBezTo>
                  <a:cubicBezTo>
                    <a:pt x="3424" y="1219"/>
                    <a:pt x="3424" y="1219"/>
                    <a:pt x="3424" y="1219"/>
                  </a:cubicBezTo>
                  <a:cubicBezTo>
                    <a:pt x="3424" y="1219"/>
                    <a:pt x="3424" y="1219"/>
                    <a:pt x="3424" y="1219"/>
                  </a:cubicBezTo>
                  <a:cubicBezTo>
                    <a:pt x="3423" y="1219"/>
                    <a:pt x="3423" y="1219"/>
                    <a:pt x="3423" y="1219"/>
                  </a:cubicBezTo>
                  <a:cubicBezTo>
                    <a:pt x="3423" y="1219"/>
                    <a:pt x="3423" y="1219"/>
                    <a:pt x="3423" y="1219"/>
                  </a:cubicBezTo>
                  <a:cubicBezTo>
                    <a:pt x="3423" y="1219"/>
                    <a:pt x="3423" y="1219"/>
                    <a:pt x="3423" y="1219"/>
                  </a:cubicBezTo>
                  <a:cubicBezTo>
                    <a:pt x="3423" y="1219"/>
                    <a:pt x="3423" y="1219"/>
                    <a:pt x="3423" y="1219"/>
                  </a:cubicBezTo>
                  <a:cubicBezTo>
                    <a:pt x="3421" y="1218"/>
                    <a:pt x="3421" y="1218"/>
                    <a:pt x="3421" y="1218"/>
                  </a:cubicBezTo>
                  <a:cubicBezTo>
                    <a:pt x="3421" y="1218"/>
                    <a:pt x="3421" y="1218"/>
                    <a:pt x="3421" y="1218"/>
                  </a:cubicBezTo>
                  <a:cubicBezTo>
                    <a:pt x="3421" y="1218"/>
                    <a:pt x="3421" y="1218"/>
                    <a:pt x="3421" y="1218"/>
                  </a:cubicBezTo>
                  <a:cubicBezTo>
                    <a:pt x="3420" y="1217"/>
                    <a:pt x="3419" y="1217"/>
                    <a:pt x="3418" y="1216"/>
                  </a:cubicBezTo>
                  <a:cubicBezTo>
                    <a:pt x="3417" y="1216"/>
                    <a:pt x="3417" y="1215"/>
                    <a:pt x="3416" y="1215"/>
                  </a:cubicBezTo>
                  <a:cubicBezTo>
                    <a:pt x="3414" y="1214"/>
                    <a:pt x="3413" y="1213"/>
                    <a:pt x="3411" y="1212"/>
                  </a:cubicBezTo>
                  <a:cubicBezTo>
                    <a:pt x="3407" y="1210"/>
                    <a:pt x="3407" y="1210"/>
                    <a:pt x="3407" y="1210"/>
                  </a:cubicBezTo>
                  <a:cubicBezTo>
                    <a:pt x="3403" y="1207"/>
                    <a:pt x="3403" y="1207"/>
                    <a:pt x="3403" y="1207"/>
                  </a:cubicBezTo>
                  <a:cubicBezTo>
                    <a:pt x="3402" y="1207"/>
                    <a:pt x="3402" y="1207"/>
                    <a:pt x="3401" y="1206"/>
                  </a:cubicBezTo>
                  <a:cubicBezTo>
                    <a:pt x="3401" y="1206"/>
                    <a:pt x="3400" y="1205"/>
                    <a:pt x="3399" y="1204"/>
                  </a:cubicBezTo>
                  <a:cubicBezTo>
                    <a:pt x="3394" y="1201"/>
                    <a:pt x="3394" y="1201"/>
                    <a:pt x="3394" y="1201"/>
                  </a:cubicBezTo>
                  <a:cubicBezTo>
                    <a:pt x="3383" y="1193"/>
                    <a:pt x="3371" y="1183"/>
                    <a:pt x="3357" y="1170"/>
                  </a:cubicBezTo>
                  <a:cubicBezTo>
                    <a:pt x="3357" y="1170"/>
                    <a:pt x="3357" y="1170"/>
                    <a:pt x="3357" y="1170"/>
                  </a:cubicBezTo>
                  <a:cubicBezTo>
                    <a:pt x="3357" y="1170"/>
                    <a:pt x="3357" y="1170"/>
                    <a:pt x="3357" y="1170"/>
                  </a:cubicBezTo>
                  <a:cubicBezTo>
                    <a:pt x="3337" y="1151"/>
                    <a:pt x="3315" y="1128"/>
                    <a:pt x="3291" y="1100"/>
                  </a:cubicBezTo>
                  <a:cubicBezTo>
                    <a:pt x="3288" y="1096"/>
                    <a:pt x="3288" y="1091"/>
                    <a:pt x="3292" y="1088"/>
                  </a:cubicBezTo>
                  <a:cubicBezTo>
                    <a:pt x="3295" y="1085"/>
                    <a:pt x="3301" y="1085"/>
                    <a:pt x="3303" y="1089"/>
                  </a:cubicBezTo>
                  <a:cubicBezTo>
                    <a:pt x="3327" y="1116"/>
                    <a:pt x="3349" y="1139"/>
                    <a:pt x="3369" y="1158"/>
                  </a:cubicBezTo>
                  <a:cubicBezTo>
                    <a:pt x="3369" y="1158"/>
                    <a:pt x="3369" y="1158"/>
                    <a:pt x="3369" y="1158"/>
                  </a:cubicBezTo>
                  <a:cubicBezTo>
                    <a:pt x="3381" y="1169"/>
                    <a:pt x="3394" y="1180"/>
                    <a:pt x="3404" y="1188"/>
                  </a:cubicBezTo>
                  <a:cubicBezTo>
                    <a:pt x="3409" y="1191"/>
                    <a:pt x="3409" y="1191"/>
                    <a:pt x="3409" y="1191"/>
                  </a:cubicBezTo>
                  <a:cubicBezTo>
                    <a:pt x="3409" y="1191"/>
                    <a:pt x="3410" y="1191"/>
                    <a:pt x="3411" y="1192"/>
                  </a:cubicBezTo>
                  <a:cubicBezTo>
                    <a:pt x="3411" y="1192"/>
                    <a:pt x="3412" y="1193"/>
                    <a:pt x="3412" y="1193"/>
                  </a:cubicBezTo>
                  <a:cubicBezTo>
                    <a:pt x="3416" y="1196"/>
                    <a:pt x="3416" y="1196"/>
                    <a:pt x="3416" y="1196"/>
                  </a:cubicBezTo>
                  <a:cubicBezTo>
                    <a:pt x="3420" y="1198"/>
                    <a:pt x="3420" y="1198"/>
                    <a:pt x="3420" y="1198"/>
                  </a:cubicBezTo>
                  <a:cubicBezTo>
                    <a:pt x="3421" y="1199"/>
                    <a:pt x="3422" y="1199"/>
                    <a:pt x="3423" y="1200"/>
                  </a:cubicBezTo>
                  <a:cubicBezTo>
                    <a:pt x="3424" y="1200"/>
                    <a:pt x="3425" y="1201"/>
                    <a:pt x="3425" y="1201"/>
                  </a:cubicBezTo>
                  <a:cubicBezTo>
                    <a:pt x="3427" y="1202"/>
                    <a:pt x="3427" y="1202"/>
                    <a:pt x="3427" y="1202"/>
                  </a:cubicBezTo>
                  <a:cubicBezTo>
                    <a:pt x="3433" y="1202"/>
                    <a:pt x="3433" y="1202"/>
                    <a:pt x="3433" y="1202"/>
                  </a:cubicBezTo>
                  <a:cubicBezTo>
                    <a:pt x="3433" y="1202"/>
                    <a:pt x="3433" y="1202"/>
                    <a:pt x="3434" y="1202"/>
                  </a:cubicBezTo>
                  <a:cubicBezTo>
                    <a:pt x="3435" y="1201"/>
                    <a:pt x="3436" y="1201"/>
                    <a:pt x="3437" y="1200"/>
                  </a:cubicBezTo>
                  <a:cubicBezTo>
                    <a:pt x="3451" y="1192"/>
                    <a:pt x="3451" y="1192"/>
                    <a:pt x="3451" y="1192"/>
                  </a:cubicBezTo>
                  <a:cubicBezTo>
                    <a:pt x="3451" y="1192"/>
                    <a:pt x="3451" y="1191"/>
                    <a:pt x="3452" y="1191"/>
                  </a:cubicBezTo>
                  <a:cubicBezTo>
                    <a:pt x="3452" y="1191"/>
                    <a:pt x="3452" y="1191"/>
                    <a:pt x="3452" y="1191"/>
                  </a:cubicBezTo>
                  <a:cubicBezTo>
                    <a:pt x="3456" y="1189"/>
                    <a:pt x="3461" y="1190"/>
                    <a:pt x="3464" y="1194"/>
                  </a:cubicBezTo>
                  <a:cubicBezTo>
                    <a:pt x="3466" y="1198"/>
                    <a:pt x="3465" y="1203"/>
                    <a:pt x="3461" y="1206"/>
                  </a:cubicBezTo>
                  <a:cubicBezTo>
                    <a:pt x="3460" y="1206"/>
                    <a:pt x="3460" y="1206"/>
                    <a:pt x="3460" y="1206"/>
                  </a:cubicBezTo>
                  <a:cubicBezTo>
                    <a:pt x="3459" y="1207"/>
                    <a:pt x="3459" y="1207"/>
                    <a:pt x="3459" y="1207"/>
                  </a:cubicBezTo>
                  <a:cubicBezTo>
                    <a:pt x="3459" y="1207"/>
                    <a:pt x="3459" y="1207"/>
                    <a:pt x="3459" y="1207"/>
                  </a:cubicBezTo>
                  <a:cubicBezTo>
                    <a:pt x="3446" y="1215"/>
                    <a:pt x="3446" y="1215"/>
                    <a:pt x="3446" y="1215"/>
                  </a:cubicBezTo>
                  <a:cubicBezTo>
                    <a:pt x="3444" y="1216"/>
                    <a:pt x="3443" y="1216"/>
                    <a:pt x="3441" y="1217"/>
                  </a:cubicBezTo>
                  <a:cubicBezTo>
                    <a:pt x="3441" y="1217"/>
                    <a:pt x="3441" y="1217"/>
                    <a:pt x="3440" y="1218"/>
                  </a:cubicBezTo>
                  <a:cubicBezTo>
                    <a:pt x="3438" y="1219"/>
                    <a:pt x="3438" y="1219"/>
                    <a:pt x="3438" y="1219"/>
                  </a:cubicBezTo>
                  <a:cubicBezTo>
                    <a:pt x="3438" y="1219"/>
                    <a:pt x="3437" y="1219"/>
                    <a:pt x="3437" y="1220"/>
                  </a:cubicBezTo>
                  <a:lnTo>
                    <a:pt x="3434" y="1221"/>
                  </a:lnTo>
                  <a:close/>
                  <a:moveTo>
                    <a:pt x="3480" y="1191"/>
                  </a:moveTo>
                  <a:cubicBezTo>
                    <a:pt x="3477" y="1191"/>
                    <a:pt x="3475" y="1190"/>
                    <a:pt x="3473" y="1188"/>
                  </a:cubicBezTo>
                  <a:cubicBezTo>
                    <a:pt x="3470" y="1184"/>
                    <a:pt x="3471" y="1179"/>
                    <a:pt x="3475" y="1176"/>
                  </a:cubicBezTo>
                  <a:cubicBezTo>
                    <a:pt x="3479" y="1173"/>
                    <a:pt x="3484" y="1174"/>
                    <a:pt x="3487" y="1178"/>
                  </a:cubicBezTo>
                  <a:cubicBezTo>
                    <a:pt x="3490" y="1182"/>
                    <a:pt x="3489" y="1187"/>
                    <a:pt x="3485" y="1190"/>
                  </a:cubicBezTo>
                  <a:cubicBezTo>
                    <a:pt x="3483" y="1191"/>
                    <a:pt x="3482" y="1191"/>
                    <a:pt x="3480" y="1191"/>
                  </a:cubicBezTo>
                  <a:close/>
                  <a:moveTo>
                    <a:pt x="3503" y="1175"/>
                  </a:moveTo>
                  <a:cubicBezTo>
                    <a:pt x="3500" y="1175"/>
                    <a:pt x="3498" y="1173"/>
                    <a:pt x="3496" y="1171"/>
                  </a:cubicBezTo>
                  <a:cubicBezTo>
                    <a:pt x="3493" y="1168"/>
                    <a:pt x="3494" y="1162"/>
                    <a:pt x="3498" y="1159"/>
                  </a:cubicBezTo>
                  <a:cubicBezTo>
                    <a:pt x="3509" y="1151"/>
                    <a:pt x="3509" y="1151"/>
                    <a:pt x="3509" y="1151"/>
                  </a:cubicBezTo>
                  <a:cubicBezTo>
                    <a:pt x="3515" y="1146"/>
                    <a:pt x="3521" y="1141"/>
                    <a:pt x="3528" y="1136"/>
                  </a:cubicBezTo>
                  <a:cubicBezTo>
                    <a:pt x="3531" y="1133"/>
                    <a:pt x="3535" y="1131"/>
                    <a:pt x="3538" y="1128"/>
                  </a:cubicBezTo>
                  <a:cubicBezTo>
                    <a:pt x="3538" y="1128"/>
                    <a:pt x="3538" y="1128"/>
                    <a:pt x="3538" y="1128"/>
                  </a:cubicBezTo>
                  <a:cubicBezTo>
                    <a:pt x="3549" y="1119"/>
                    <a:pt x="3560" y="1110"/>
                    <a:pt x="3572" y="1099"/>
                  </a:cubicBezTo>
                  <a:cubicBezTo>
                    <a:pt x="3598" y="1077"/>
                    <a:pt x="3625" y="1052"/>
                    <a:pt x="3656" y="1024"/>
                  </a:cubicBezTo>
                  <a:cubicBezTo>
                    <a:pt x="3659" y="1021"/>
                    <a:pt x="3665" y="1021"/>
                    <a:pt x="3668" y="1024"/>
                  </a:cubicBezTo>
                  <a:cubicBezTo>
                    <a:pt x="3669" y="1026"/>
                    <a:pt x="3670" y="1028"/>
                    <a:pt x="3670" y="1030"/>
                  </a:cubicBezTo>
                  <a:cubicBezTo>
                    <a:pt x="3670" y="1032"/>
                    <a:pt x="3669" y="1034"/>
                    <a:pt x="3667" y="1036"/>
                  </a:cubicBezTo>
                  <a:cubicBezTo>
                    <a:pt x="3637" y="1065"/>
                    <a:pt x="3609" y="1090"/>
                    <a:pt x="3583" y="1112"/>
                  </a:cubicBezTo>
                  <a:cubicBezTo>
                    <a:pt x="3572" y="1122"/>
                    <a:pt x="3560" y="1132"/>
                    <a:pt x="3549" y="1141"/>
                  </a:cubicBezTo>
                  <a:cubicBezTo>
                    <a:pt x="3549" y="1141"/>
                    <a:pt x="3549" y="1141"/>
                    <a:pt x="3549" y="1141"/>
                  </a:cubicBezTo>
                  <a:cubicBezTo>
                    <a:pt x="3545" y="1144"/>
                    <a:pt x="3542" y="1147"/>
                    <a:pt x="3539" y="1149"/>
                  </a:cubicBezTo>
                  <a:cubicBezTo>
                    <a:pt x="3532" y="1154"/>
                    <a:pt x="3525" y="1160"/>
                    <a:pt x="3519" y="1165"/>
                  </a:cubicBezTo>
                  <a:cubicBezTo>
                    <a:pt x="3508" y="1173"/>
                    <a:pt x="3508" y="1173"/>
                    <a:pt x="3508" y="1173"/>
                  </a:cubicBezTo>
                  <a:cubicBezTo>
                    <a:pt x="3507" y="1174"/>
                    <a:pt x="3505" y="1175"/>
                    <a:pt x="3503" y="1175"/>
                  </a:cubicBezTo>
                  <a:close/>
                  <a:moveTo>
                    <a:pt x="3279" y="1081"/>
                  </a:moveTo>
                  <a:cubicBezTo>
                    <a:pt x="3276" y="1081"/>
                    <a:pt x="3274" y="1080"/>
                    <a:pt x="3272" y="1078"/>
                  </a:cubicBezTo>
                  <a:cubicBezTo>
                    <a:pt x="3271" y="1076"/>
                    <a:pt x="3270" y="1074"/>
                    <a:pt x="3270" y="1072"/>
                  </a:cubicBezTo>
                  <a:cubicBezTo>
                    <a:pt x="3271" y="1069"/>
                    <a:pt x="3272" y="1067"/>
                    <a:pt x="3273" y="1066"/>
                  </a:cubicBezTo>
                  <a:cubicBezTo>
                    <a:pt x="3277" y="1063"/>
                    <a:pt x="3282" y="1064"/>
                    <a:pt x="3285" y="1067"/>
                  </a:cubicBezTo>
                  <a:cubicBezTo>
                    <a:pt x="3288" y="1071"/>
                    <a:pt x="3288" y="1076"/>
                    <a:pt x="3284" y="1079"/>
                  </a:cubicBezTo>
                  <a:cubicBezTo>
                    <a:pt x="3283" y="1080"/>
                    <a:pt x="3281" y="1081"/>
                    <a:pt x="3279" y="1081"/>
                  </a:cubicBezTo>
                  <a:close/>
                  <a:moveTo>
                    <a:pt x="3261" y="1059"/>
                  </a:moveTo>
                  <a:cubicBezTo>
                    <a:pt x="3258" y="1059"/>
                    <a:pt x="3256" y="1058"/>
                    <a:pt x="3254" y="1056"/>
                  </a:cubicBezTo>
                  <a:cubicBezTo>
                    <a:pt x="3239" y="1037"/>
                    <a:pt x="3223" y="1016"/>
                    <a:pt x="3204" y="992"/>
                  </a:cubicBezTo>
                  <a:cubicBezTo>
                    <a:pt x="3197" y="982"/>
                    <a:pt x="3190" y="973"/>
                    <a:pt x="3185" y="966"/>
                  </a:cubicBezTo>
                  <a:cubicBezTo>
                    <a:pt x="3168" y="944"/>
                    <a:pt x="3150" y="919"/>
                    <a:pt x="3128" y="889"/>
                  </a:cubicBezTo>
                  <a:cubicBezTo>
                    <a:pt x="3126" y="887"/>
                    <a:pt x="3126" y="885"/>
                    <a:pt x="3126" y="882"/>
                  </a:cubicBezTo>
                  <a:cubicBezTo>
                    <a:pt x="3127" y="880"/>
                    <a:pt x="3128" y="878"/>
                    <a:pt x="3130" y="877"/>
                  </a:cubicBezTo>
                  <a:cubicBezTo>
                    <a:pt x="3133" y="874"/>
                    <a:pt x="3139" y="875"/>
                    <a:pt x="3141" y="879"/>
                  </a:cubicBezTo>
                  <a:cubicBezTo>
                    <a:pt x="3163" y="908"/>
                    <a:pt x="3181" y="933"/>
                    <a:pt x="3198" y="956"/>
                  </a:cubicBezTo>
                  <a:cubicBezTo>
                    <a:pt x="3205" y="965"/>
                    <a:pt x="3211" y="973"/>
                    <a:pt x="3218" y="981"/>
                  </a:cubicBezTo>
                  <a:cubicBezTo>
                    <a:pt x="3236" y="1006"/>
                    <a:pt x="3252" y="1026"/>
                    <a:pt x="3267" y="1045"/>
                  </a:cubicBezTo>
                  <a:cubicBezTo>
                    <a:pt x="3270" y="1049"/>
                    <a:pt x="3270" y="1054"/>
                    <a:pt x="3266" y="1057"/>
                  </a:cubicBezTo>
                  <a:cubicBezTo>
                    <a:pt x="3265" y="1058"/>
                    <a:pt x="3263" y="1059"/>
                    <a:pt x="3261" y="1059"/>
                  </a:cubicBezTo>
                  <a:close/>
                  <a:moveTo>
                    <a:pt x="3682" y="1019"/>
                  </a:moveTo>
                  <a:cubicBezTo>
                    <a:pt x="3680" y="1019"/>
                    <a:pt x="3677" y="1018"/>
                    <a:pt x="3676" y="1016"/>
                  </a:cubicBezTo>
                  <a:cubicBezTo>
                    <a:pt x="3674" y="1014"/>
                    <a:pt x="3673" y="1012"/>
                    <a:pt x="3673" y="1010"/>
                  </a:cubicBezTo>
                  <a:cubicBezTo>
                    <a:pt x="3673" y="1008"/>
                    <a:pt x="3674" y="1006"/>
                    <a:pt x="3676" y="1004"/>
                  </a:cubicBezTo>
                  <a:cubicBezTo>
                    <a:pt x="3679" y="1001"/>
                    <a:pt x="3685" y="1001"/>
                    <a:pt x="3688" y="1004"/>
                  </a:cubicBezTo>
                  <a:cubicBezTo>
                    <a:pt x="3690" y="1006"/>
                    <a:pt x="3690" y="1008"/>
                    <a:pt x="3690" y="1010"/>
                  </a:cubicBezTo>
                  <a:cubicBezTo>
                    <a:pt x="3690" y="1013"/>
                    <a:pt x="3689" y="1015"/>
                    <a:pt x="3688" y="1016"/>
                  </a:cubicBezTo>
                  <a:cubicBezTo>
                    <a:pt x="3686" y="1018"/>
                    <a:pt x="3684" y="1019"/>
                    <a:pt x="3682" y="1019"/>
                  </a:cubicBezTo>
                  <a:close/>
                  <a:moveTo>
                    <a:pt x="3702" y="999"/>
                  </a:moveTo>
                  <a:cubicBezTo>
                    <a:pt x="3700" y="999"/>
                    <a:pt x="3698" y="998"/>
                    <a:pt x="3696" y="996"/>
                  </a:cubicBezTo>
                  <a:cubicBezTo>
                    <a:pt x="3695" y="995"/>
                    <a:pt x="3694" y="993"/>
                    <a:pt x="3694" y="990"/>
                  </a:cubicBezTo>
                  <a:cubicBezTo>
                    <a:pt x="3694" y="988"/>
                    <a:pt x="3695" y="986"/>
                    <a:pt x="3696" y="984"/>
                  </a:cubicBezTo>
                  <a:cubicBezTo>
                    <a:pt x="3718" y="963"/>
                    <a:pt x="3741" y="940"/>
                    <a:pt x="3764" y="916"/>
                  </a:cubicBezTo>
                  <a:cubicBezTo>
                    <a:pt x="3764" y="916"/>
                    <a:pt x="3764" y="916"/>
                    <a:pt x="3764" y="916"/>
                  </a:cubicBezTo>
                  <a:cubicBezTo>
                    <a:pt x="3764" y="916"/>
                    <a:pt x="3764" y="916"/>
                    <a:pt x="3764" y="916"/>
                  </a:cubicBezTo>
                  <a:cubicBezTo>
                    <a:pt x="3764" y="916"/>
                    <a:pt x="3764" y="916"/>
                    <a:pt x="3764" y="916"/>
                  </a:cubicBezTo>
                  <a:cubicBezTo>
                    <a:pt x="3789" y="890"/>
                    <a:pt x="3815" y="862"/>
                    <a:pt x="3841" y="834"/>
                  </a:cubicBezTo>
                  <a:cubicBezTo>
                    <a:pt x="3844" y="830"/>
                    <a:pt x="3849" y="830"/>
                    <a:pt x="3853" y="833"/>
                  </a:cubicBezTo>
                  <a:cubicBezTo>
                    <a:pt x="3856" y="836"/>
                    <a:pt x="3856" y="841"/>
                    <a:pt x="3853" y="845"/>
                  </a:cubicBezTo>
                  <a:cubicBezTo>
                    <a:pt x="3827" y="873"/>
                    <a:pt x="3801" y="901"/>
                    <a:pt x="3776" y="928"/>
                  </a:cubicBezTo>
                  <a:cubicBezTo>
                    <a:pt x="3776" y="928"/>
                    <a:pt x="3776" y="928"/>
                    <a:pt x="3776" y="928"/>
                  </a:cubicBezTo>
                  <a:cubicBezTo>
                    <a:pt x="3753" y="952"/>
                    <a:pt x="3730" y="975"/>
                    <a:pt x="3708" y="996"/>
                  </a:cubicBezTo>
                  <a:cubicBezTo>
                    <a:pt x="3707" y="998"/>
                    <a:pt x="3704" y="999"/>
                    <a:pt x="3702" y="999"/>
                  </a:cubicBezTo>
                  <a:close/>
                  <a:moveTo>
                    <a:pt x="5811" y="932"/>
                  </a:moveTo>
                  <a:cubicBezTo>
                    <a:pt x="5807" y="932"/>
                    <a:pt x="5803" y="929"/>
                    <a:pt x="5802" y="925"/>
                  </a:cubicBezTo>
                  <a:cubicBezTo>
                    <a:pt x="5802" y="920"/>
                    <a:pt x="5806" y="916"/>
                    <a:pt x="5810" y="915"/>
                  </a:cubicBezTo>
                  <a:cubicBezTo>
                    <a:pt x="5811" y="915"/>
                    <a:pt x="5813" y="915"/>
                    <a:pt x="5814" y="915"/>
                  </a:cubicBezTo>
                  <a:cubicBezTo>
                    <a:pt x="5815" y="915"/>
                    <a:pt x="5816" y="915"/>
                    <a:pt x="5817" y="915"/>
                  </a:cubicBezTo>
                  <a:cubicBezTo>
                    <a:pt x="5818" y="915"/>
                    <a:pt x="5818" y="915"/>
                    <a:pt x="5819" y="915"/>
                  </a:cubicBezTo>
                  <a:cubicBezTo>
                    <a:pt x="5824" y="914"/>
                    <a:pt x="5824" y="914"/>
                    <a:pt x="5824" y="914"/>
                  </a:cubicBezTo>
                  <a:cubicBezTo>
                    <a:pt x="5826" y="914"/>
                    <a:pt x="5827" y="913"/>
                    <a:pt x="5829" y="913"/>
                  </a:cubicBezTo>
                  <a:cubicBezTo>
                    <a:pt x="5831" y="913"/>
                    <a:pt x="5833" y="913"/>
                    <a:pt x="5836" y="912"/>
                  </a:cubicBezTo>
                  <a:cubicBezTo>
                    <a:pt x="5837" y="912"/>
                    <a:pt x="5837" y="912"/>
                    <a:pt x="5837" y="912"/>
                  </a:cubicBezTo>
                  <a:cubicBezTo>
                    <a:pt x="5851" y="908"/>
                    <a:pt x="5851" y="908"/>
                    <a:pt x="5851" y="908"/>
                  </a:cubicBezTo>
                  <a:cubicBezTo>
                    <a:pt x="5866" y="904"/>
                    <a:pt x="5866" y="904"/>
                    <a:pt x="5866" y="904"/>
                  </a:cubicBezTo>
                  <a:cubicBezTo>
                    <a:pt x="5878" y="900"/>
                    <a:pt x="5890" y="896"/>
                    <a:pt x="5901" y="892"/>
                  </a:cubicBezTo>
                  <a:cubicBezTo>
                    <a:pt x="5909" y="889"/>
                    <a:pt x="5918" y="885"/>
                    <a:pt x="5926" y="881"/>
                  </a:cubicBezTo>
                  <a:cubicBezTo>
                    <a:pt x="5949" y="870"/>
                    <a:pt x="5974" y="857"/>
                    <a:pt x="6000" y="841"/>
                  </a:cubicBezTo>
                  <a:cubicBezTo>
                    <a:pt x="6004" y="839"/>
                    <a:pt x="6009" y="840"/>
                    <a:pt x="6011" y="844"/>
                  </a:cubicBezTo>
                  <a:cubicBezTo>
                    <a:pt x="6014" y="848"/>
                    <a:pt x="6013" y="853"/>
                    <a:pt x="6009" y="855"/>
                  </a:cubicBezTo>
                  <a:cubicBezTo>
                    <a:pt x="5983" y="871"/>
                    <a:pt x="5957" y="885"/>
                    <a:pt x="5933" y="897"/>
                  </a:cubicBezTo>
                  <a:cubicBezTo>
                    <a:pt x="5924" y="901"/>
                    <a:pt x="5915" y="904"/>
                    <a:pt x="5907" y="908"/>
                  </a:cubicBezTo>
                  <a:cubicBezTo>
                    <a:pt x="5895" y="912"/>
                    <a:pt x="5883" y="916"/>
                    <a:pt x="5871" y="920"/>
                  </a:cubicBezTo>
                  <a:cubicBezTo>
                    <a:pt x="5871" y="920"/>
                    <a:pt x="5871" y="920"/>
                    <a:pt x="5871" y="920"/>
                  </a:cubicBezTo>
                  <a:cubicBezTo>
                    <a:pt x="5856" y="925"/>
                    <a:pt x="5856" y="925"/>
                    <a:pt x="5856" y="925"/>
                  </a:cubicBezTo>
                  <a:cubicBezTo>
                    <a:pt x="5840" y="928"/>
                    <a:pt x="5840" y="928"/>
                    <a:pt x="5840" y="928"/>
                  </a:cubicBezTo>
                  <a:cubicBezTo>
                    <a:pt x="5836" y="929"/>
                    <a:pt x="5833" y="930"/>
                    <a:pt x="5831" y="930"/>
                  </a:cubicBezTo>
                  <a:cubicBezTo>
                    <a:pt x="5830" y="930"/>
                    <a:pt x="5828" y="930"/>
                    <a:pt x="5827" y="931"/>
                  </a:cubicBezTo>
                  <a:cubicBezTo>
                    <a:pt x="5821" y="932"/>
                    <a:pt x="5821" y="932"/>
                    <a:pt x="5821" y="932"/>
                  </a:cubicBezTo>
                  <a:cubicBezTo>
                    <a:pt x="5819" y="932"/>
                    <a:pt x="5818" y="932"/>
                    <a:pt x="5817" y="932"/>
                  </a:cubicBezTo>
                  <a:cubicBezTo>
                    <a:pt x="5816" y="932"/>
                    <a:pt x="5816" y="932"/>
                    <a:pt x="5815" y="932"/>
                  </a:cubicBezTo>
                  <a:cubicBezTo>
                    <a:pt x="5814" y="932"/>
                    <a:pt x="5813" y="932"/>
                    <a:pt x="5812" y="932"/>
                  </a:cubicBezTo>
                  <a:cubicBezTo>
                    <a:pt x="5811" y="932"/>
                    <a:pt x="5811" y="932"/>
                    <a:pt x="5811" y="932"/>
                  </a:cubicBezTo>
                  <a:close/>
                  <a:moveTo>
                    <a:pt x="5783" y="931"/>
                  </a:moveTo>
                  <a:cubicBezTo>
                    <a:pt x="5782" y="931"/>
                    <a:pt x="5782" y="931"/>
                    <a:pt x="5781" y="931"/>
                  </a:cubicBezTo>
                  <a:cubicBezTo>
                    <a:pt x="5779" y="931"/>
                    <a:pt x="5777" y="930"/>
                    <a:pt x="5776" y="928"/>
                  </a:cubicBezTo>
                  <a:cubicBezTo>
                    <a:pt x="5775" y="926"/>
                    <a:pt x="5774" y="924"/>
                    <a:pt x="5774" y="921"/>
                  </a:cubicBezTo>
                  <a:cubicBezTo>
                    <a:pt x="5775" y="917"/>
                    <a:pt x="5780" y="914"/>
                    <a:pt x="5784" y="915"/>
                  </a:cubicBezTo>
                  <a:cubicBezTo>
                    <a:pt x="5786" y="915"/>
                    <a:pt x="5788" y="916"/>
                    <a:pt x="5790" y="918"/>
                  </a:cubicBezTo>
                  <a:cubicBezTo>
                    <a:pt x="5791" y="920"/>
                    <a:pt x="5792" y="922"/>
                    <a:pt x="5791" y="924"/>
                  </a:cubicBezTo>
                  <a:cubicBezTo>
                    <a:pt x="5790" y="928"/>
                    <a:pt x="5787" y="931"/>
                    <a:pt x="5783" y="931"/>
                  </a:cubicBezTo>
                  <a:close/>
                  <a:moveTo>
                    <a:pt x="5756" y="923"/>
                  </a:moveTo>
                  <a:cubicBezTo>
                    <a:pt x="5755" y="923"/>
                    <a:pt x="5753" y="923"/>
                    <a:pt x="5752" y="923"/>
                  </a:cubicBezTo>
                  <a:cubicBezTo>
                    <a:pt x="5746" y="920"/>
                    <a:pt x="5739" y="916"/>
                    <a:pt x="5732" y="912"/>
                  </a:cubicBezTo>
                  <a:cubicBezTo>
                    <a:pt x="5727" y="909"/>
                    <a:pt x="5727" y="909"/>
                    <a:pt x="5727" y="909"/>
                  </a:cubicBezTo>
                  <a:cubicBezTo>
                    <a:pt x="5725" y="908"/>
                    <a:pt x="5724" y="907"/>
                    <a:pt x="5722" y="907"/>
                  </a:cubicBezTo>
                  <a:cubicBezTo>
                    <a:pt x="5722" y="906"/>
                    <a:pt x="5721" y="906"/>
                    <a:pt x="5721" y="905"/>
                  </a:cubicBezTo>
                  <a:cubicBezTo>
                    <a:pt x="5712" y="899"/>
                    <a:pt x="5712" y="899"/>
                    <a:pt x="5712" y="899"/>
                  </a:cubicBezTo>
                  <a:cubicBezTo>
                    <a:pt x="5709" y="897"/>
                    <a:pt x="5709" y="897"/>
                    <a:pt x="5709" y="897"/>
                  </a:cubicBezTo>
                  <a:cubicBezTo>
                    <a:pt x="5709" y="897"/>
                    <a:pt x="5709" y="897"/>
                    <a:pt x="5709" y="897"/>
                  </a:cubicBezTo>
                  <a:cubicBezTo>
                    <a:pt x="5697" y="888"/>
                    <a:pt x="5697" y="888"/>
                    <a:pt x="5697" y="888"/>
                  </a:cubicBezTo>
                  <a:cubicBezTo>
                    <a:pt x="5684" y="877"/>
                    <a:pt x="5684" y="877"/>
                    <a:pt x="5684" y="877"/>
                  </a:cubicBezTo>
                  <a:cubicBezTo>
                    <a:pt x="5682" y="876"/>
                    <a:pt x="5680" y="874"/>
                    <a:pt x="5678" y="872"/>
                  </a:cubicBezTo>
                  <a:cubicBezTo>
                    <a:pt x="5665" y="860"/>
                    <a:pt x="5665" y="860"/>
                    <a:pt x="5665" y="860"/>
                  </a:cubicBezTo>
                  <a:cubicBezTo>
                    <a:pt x="5659" y="854"/>
                    <a:pt x="5659" y="854"/>
                    <a:pt x="5659" y="854"/>
                  </a:cubicBezTo>
                  <a:cubicBezTo>
                    <a:pt x="5657" y="852"/>
                    <a:pt x="5656" y="851"/>
                    <a:pt x="5654" y="849"/>
                  </a:cubicBezTo>
                  <a:cubicBezTo>
                    <a:pt x="5651" y="847"/>
                    <a:pt x="5649" y="844"/>
                    <a:pt x="5646" y="841"/>
                  </a:cubicBezTo>
                  <a:cubicBezTo>
                    <a:pt x="5646" y="841"/>
                    <a:pt x="5646" y="841"/>
                    <a:pt x="5646" y="841"/>
                  </a:cubicBezTo>
                  <a:cubicBezTo>
                    <a:pt x="5633" y="828"/>
                    <a:pt x="5633" y="828"/>
                    <a:pt x="5633" y="828"/>
                  </a:cubicBezTo>
                  <a:cubicBezTo>
                    <a:pt x="5630" y="825"/>
                    <a:pt x="5627" y="821"/>
                    <a:pt x="5624" y="818"/>
                  </a:cubicBezTo>
                  <a:cubicBezTo>
                    <a:pt x="5623" y="817"/>
                    <a:pt x="5622" y="815"/>
                    <a:pt x="5621" y="814"/>
                  </a:cubicBezTo>
                  <a:cubicBezTo>
                    <a:pt x="5620" y="814"/>
                    <a:pt x="5620" y="814"/>
                    <a:pt x="5620" y="814"/>
                  </a:cubicBezTo>
                  <a:cubicBezTo>
                    <a:pt x="5619" y="812"/>
                    <a:pt x="5617" y="811"/>
                    <a:pt x="5616" y="809"/>
                  </a:cubicBezTo>
                  <a:cubicBezTo>
                    <a:pt x="5613" y="806"/>
                    <a:pt x="5610" y="803"/>
                    <a:pt x="5608" y="800"/>
                  </a:cubicBezTo>
                  <a:cubicBezTo>
                    <a:pt x="5605" y="797"/>
                    <a:pt x="5603" y="794"/>
                    <a:pt x="5601" y="792"/>
                  </a:cubicBezTo>
                  <a:cubicBezTo>
                    <a:pt x="5598" y="789"/>
                    <a:pt x="5596" y="786"/>
                    <a:pt x="5593" y="783"/>
                  </a:cubicBezTo>
                  <a:cubicBezTo>
                    <a:pt x="5590" y="780"/>
                    <a:pt x="5591" y="774"/>
                    <a:pt x="5594" y="771"/>
                  </a:cubicBezTo>
                  <a:cubicBezTo>
                    <a:pt x="5598" y="768"/>
                    <a:pt x="5603" y="769"/>
                    <a:pt x="5606" y="772"/>
                  </a:cubicBezTo>
                  <a:cubicBezTo>
                    <a:pt x="5609" y="775"/>
                    <a:pt x="5611" y="778"/>
                    <a:pt x="5614" y="781"/>
                  </a:cubicBezTo>
                  <a:cubicBezTo>
                    <a:pt x="5616" y="784"/>
                    <a:pt x="5618" y="786"/>
                    <a:pt x="5620" y="789"/>
                  </a:cubicBezTo>
                  <a:cubicBezTo>
                    <a:pt x="5623" y="792"/>
                    <a:pt x="5626" y="794"/>
                    <a:pt x="5628" y="797"/>
                  </a:cubicBezTo>
                  <a:cubicBezTo>
                    <a:pt x="5630" y="799"/>
                    <a:pt x="5632" y="801"/>
                    <a:pt x="5633" y="803"/>
                  </a:cubicBezTo>
                  <a:cubicBezTo>
                    <a:pt x="5633" y="803"/>
                    <a:pt x="5633" y="803"/>
                    <a:pt x="5633" y="803"/>
                  </a:cubicBezTo>
                  <a:cubicBezTo>
                    <a:pt x="5634" y="804"/>
                    <a:pt x="5636" y="805"/>
                    <a:pt x="5637" y="807"/>
                  </a:cubicBezTo>
                  <a:cubicBezTo>
                    <a:pt x="5640" y="810"/>
                    <a:pt x="5643" y="813"/>
                    <a:pt x="5646" y="816"/>
                  </a:cubicBezTo>
                  <a:cubicBezTo>
                    <a:pt x="5646" y="816"/>
                    <a:pt x="5646" y="816"/>
                    <a:pt x="5646" y="816"/>
                  </a:cubicBezTo>
                  <a:cubicBezTo>
                    <a:pt x="5659" y="830"/>
                    <a:pt x="5659" y="830"/>
                    <a:pt x="5659" y="830"/>
                  </a:cubicBezTo>
                  <a:cubicBezTo>
                    <a:pt x="5661" y="832"/>
                    <a:pt x="5663" y="835"/>
                    <a:pt x="5666" y="837"/>
                  </a:cubicBezTo>
                  <a:cubicBezTo>
                    <a:pt x="5667" y="838"/>
                    <a:pt x="5669" y="840"/>
                    <a:pt x="5671" y="842"/>
                  </a:cubicBezTo>
                  <a:cubicBezTo>
                    <a:pt x="5689" y="859"/>
                    <a:pt x="5689" y="859"/>
                    <a:pt x="5689" y="859"/>
                  </a:cubicBezTo>
                  <a:cubicBezTo>
                    <a:pt x="5692" y="862"/>
                    <a:pt x="5694" y="863"/>
                    <a:pt x="5695" y="864"/>
                  </a:cubicBezTo>
                  <a:cubicBezTo>
                    <a:pt x="5695" y="864"/>
                    <a:pt x="5695" y="864"/>
                    <a:pt x="5695" y="864"/>
                  </a:cubicBezTo>
                  <a:cubicBezTo>
                    <a:pt x="5707" y="875"/>
                    <a:pt x="5707" y="875"/>
                    <a:pt x="5707" y="875"/>
                  </a:cubicBezTo>
                  <a:cubicBezTo>
                    <a:pt x="5722" y="886"/>
                    <a:pt x="5722" y="886"/>
                    <a:pt x="5722" y="886"/>
                  </a:cubicBezTo>
                  <a:cubicBezTo>
                    <a:pt x="5730" y="891"/>
                    <a:pt x="5730" y="891"/>
                    <a:pt x="5730" y="891"/>
                  </a:cubicBezTo>
                  <a:cubicBezTo>
                    <a:pt x="5731" y="892"/>
                    <a:pt x="5732" y="892"/>
                    <a:pt x="5733" y="893"/>
                  </a:cubicBezTo>
                  <a:cubicBezTo>
                    <a:pt x="5734" y="894"/>
                    <a:pt x="5734" y="894"/>
                    <a:pt x="5735" y="895"/>
                  </a:cubicBezTo>
                  <a:cubicBezTo>
                    <a:pt x="5741" y="898"/>
                    <a:pt x="5741" y="898"/>
                    <a:pt x="5741" y="898"/>
                  </a:cubicBezTo>
                  <a:cubicBezTo>
                    <a:pt x="5747" y="901"/>
                    <a:pt x="5753" y="904"/>
                    <a:pt x="5759" y="907"/>
                  </a:cubicBezTo>
                  <a:cubicBezTo>
                    <a:pt x="5763" y="909"/>
                    <a:pt x="5765" y="914"/>
                    <a:pt x="5764" y="918"/>
                  </a:cubicBezTo>
                  <a:cubicBezTo>
                    <a:pt x="5762" y="921"/>
                    <a:pt x="5759" y="923"/>
                    <a:pt x="5756" y="923"/>
                  </a:cubicBezTo>
                  <a:close/>
                  <a:moveTo>
                    <a:pt x="3118" y="869"/>
                  </a:moveTo>
                  <a:cubicBezTo>
                    <a:pt x="3115" y="869"/>
                    <a:pt x="3113" y="868"/>
                    <a:pt x="3111" y="866"/>
                  </a:cubicBezTo>
                  <a:cubicBezTo>
                    <a:pt x="3110" y="864"/>
                    <a:pt x="3109" y="862"/>
                    <a:pt x="3110" y="860"/>
                  </a:cubicBezTo>
                  <a:cubicBezTo>
                    <a:pt x="3110" y="857"/>
                    <a:pt x="3111" y="855"/>
                    <a:pt x="3113" y="854"/>
                  </a:cubicBezTo>
                  <a:cubicBezTo>
                    <a:pt x="3117" y="851"/>
                    <a:pt x="3122" y="852"/>
                    <a:pt x="3125" y="856"/>
                  </a:cubicBezTo>
                  <a:cubicBezTo>
                    <a:pt x="3125" y="856"/>
                    <a:pt x="3125" y="856"/>
                    <a:pt x="3125" y="856"/>
                  </a:cubicBezTo>
                  <a:cubicBezTo>
                    <a:pt x="3126" y="858"/>
                    <a:pt x="3127" y="860"/>
                    <a:pt x="3126" y="862"/>
                  </a:cubicBezTo>
                  <a:cubicBezTo>
                    <a:pt x="3126" y="864"/>
                    <a:pt x="3125" y="866"/>
                    <a:pt x="3123" y="868"/>
                  </a:cubicBezTo>
                  <a:cubicBezTo>
                    <a:pt x="3121" y="869"/>
                    <a:pt x="3120" y="869"/>
                    <a:pt x="3118" y="869"/>
                  </a:cubicBezTo>
                  <a:close/>
                  <a:moveTo>
                    <a:pt x="3101" y="846"/>
                  </a:moveTo>
                  <a:cubicBezTo>
                    <a:pt x="3099" y="846"/>
                    <a:pt x="3096" y="845"/>
                    <a:pt x="3094" y="843"/>
                  </a:cubicBezTo>
                  <a:cubicBezTo>
                    <a:pt x="3082" y="826"/>
                    <a:pt x="3067" y="806"/>
                    <a:pt x="3053" y="786"/>
                  </a:cubicBezTo>
                  <a:cubicBezTo>
                    <a:pt x="3045" y="775"/>
                    <a:pt x="3036" y="763"/>
                    <a:pt x="3028" y="752"/>
                  </a:cubicBezTo>
                  <a:cubicBezTo>
                    <a:pt x="3028" y="752"/>
                    <a:pt x="3028" y="752"/>
                    <a:pt x="3028" y="752"/>
                  </a:cubicBezTo>
                  <a:cubicBezTo>
                    <a:pt x="3007" y="723"/>
                    <a:pt x="2988" y="698"/>
                    <a:pt x="2970" y="675"/>
                  </a:cubicBezTo>
                  <a:cubicBezTo>
                    <a:pt x="2969" y="673"/>
                    <a:pt x="2968" y="671"/>
                    <a:pt x="2969" y="668"/>
                  </a:cubicBezTo>
                  <a:cubicBezTo>
                    <a:pt x="2969" y="666"/>
                    <a:pt x="2970" y="664"/>
                    <a:pt x="2972" y="663"/>
                  </a:cubicBezTo>
                  <a:cubicBezTo>
                    <a:pt x="2976" y="660"/>
                    <a:pt x="2981" y="661"/>
                    <a:pt x="2984" y="664"/>
                  </a:cubicBezTo>
                  <a:cubicBezTo>
                    <a:pt x="3002" y="688"/>
                    <a:pt x="3020" y="713"/>
                    <a:pt x="3041" y="742"/>
                  </a:cubicBezTo>
                  <a:cubicBezTo>
                    <a:pt x="3049" y="752"/>
                    <a:pt x="3057" y="763"/>
                    <a:pt x="3066" y="776"/>
                  </a:cubicBezTo>
                  <a:cubicBezTo>
                    <a:pt x="3077" y="790"/>
                    <a:pt x="3088" y="806"/>
                    <a:pt x="3099" y="820"/>
                  </a:cubicBezTo>
                  <a:cubicBezTo>
                    <a:pt x="3108" y="833"/>
                    <a:pt x="3108" y="833"/>
                    <a:pt x="3108" y="833"/>
                  </a:cubicBezTo>
                  <a:cubicBezTo>
                    <a:pt x="3111" y="837"/>
                    <a:pt x="3110" y="842"/>
                    <a:pt x="3106" y="845"/>
                  </a:cubicBezTo>
                  <a:cubicBezTo>
                    <a:pt x="3105" y="846"/>
                    <a:pt x="3103" y="846"/>
                    <a:pt x="3101" y="846"/>
                  </a:cubicBezTo>
                  <a:close/>
                  <a:moveTo>
                    <a:pt x="6028" y="842"/>
                  </a:moveTo>
                  <a:cubicBezTo>
                    <a:pt x="6025" y="842"/>
                    <a:pt x="6023" y="840"/>
                    <a:pt x="6021" y="838"/>
                  </a:cubicBezTo>
                  <a:cubicBezTo>
                    <a:pt x="6020" y="836"/>
                    <a:pt x="6019" y="834"/>
                    <a:pt x="6020" y="831"/>
                  </a:cubicBezTo>
                  <a:cubicBezTo>
                    <a:pt x="6020" y="829"/>
                    <a:pt x="6021" y="827"/>
                    <a:pt x="6023" y="826"/>
                  </a:cubicBezTo>
                  <a:cubicBezTo>
                    <a:pt x="6027" y="823"/>
                    <a:pt x="6033" y="825"/>
                    <a:pt x="6035" y="828"/>
                  </a:cubicBezTo>
                  <a:cubicBezTo>
                    <a:pt x="6036" y="830"/>
                    <a:pt x="6037" y="833"/>
                    <a:pt x="6036" y="835"/>
                  </a:cubicBezTo>
                  <a:cubicBezTo>
                    <a:pt x="6036" y="837"/>
                    <a:pt x="6035" y="839"/>
                    <a:pt x="6033" y="840"/>
                  </a:cubicBezTo>
                  <a:cubicBezTo>
                    <a:pt x="6031" y="841"/>
                    <a:pt x="6030" y="842"/>
                    <a:pt x="6028" y="842"/>
                  </a:cubicBezTo>
                  <a:close/>
                  <a:moveTo>
                    <a:pt x="3866" y="827"/>
                  </a:moveTo>
                  <a:cubicBezTo>
                    <a:pt x="3864" y="827"/>
                    <a:pt x="3862" y="826"/>
                    <a:pt x="3860" y="825"/>
                  </a:cubicBezTo>
                  <a:cubicBezTo>
                    <a:pt x="3859" y="823"/>
                    <a:pt x="3858" y="821"/>
                    <a:pt x="3857" y="819"/>
                  </a:cubicBezTo>
                  <a:cubicBezTo>
                    <a:pt x="3857" y="816"/>
                    <a:pt x="3858" y="814"/>
                    <a:pt x="3860" y="813"/>
                  </a:cubicBezTo>
                  <a:cubicBezTo>
                    <a:pt x="3860" y="812"/>
                    <a:pt x="3860" y="812"/>
                    <a:pt x="3860" y="812"/>
                  </a:cubicBezTo>
                  <a:cubicBezTo>
                    <a:pt x="3860" y="812"/>
                    <a:pt x="3860" y="812"/>
                    <a:pt x="3860" y="812"/>
                  </a:cubicBezTo>
                  <a:cubicBezTo>
                    <a:pt x="3863" y="809"/>
                    <a:pt x="3868" y="809"/>
                    <a:pt x="3872" y="812"/>
                  </a:cubicBezTo>
                  <a:cubicBezTo>
                    <a:pt x="3873" y="813"/>
                    <a:pt x="3874" y="816"/>
                    <a:pt x="3874" y="818"/>
                  </a:cubicBezTo>
                  <a:cubicBezTo>
                    <a:pt x="3874" y="820"/>
                    <a:pt x="3874" y="822"/>
                    <a:pt x="3872" y="824"/>
                  </a:cubicBezTo>
                  <a:cubicBezTo>
                    <a:pt x="3872" y="824"/>
                    <a:pt x="3872" y="824"/>
                    <a:pt x="3872" y="824"/>
                  </a:cubicBezTo>
                  <a:cubicBezTo>
                    <a:pt x="3872" y="824"/>
                    <a:pt x="3872" y="824"/>
                    <a:pt x="3872" y="824"/>
                  </a:cubicBezTo>
                  <a:cubicBezTo>
                    <a:pt x="3871" y="826"/>
                    <a:pt x="3868" y="827"/>
                    <a:pt x="3866" y="827"/>
                  </a:cubicBezTo>
                  <a:close/>
                  <a:moveTo>
                    <a:pt x="6051" y="826"/>
                  </a:moveTo>
                  <a:cubicBezTo>
                    <a:pt x="6049" y="826"/>
                    <a:pt x="6046" y="824"/>
                    <a:pt x="6044" y="822"/>
                  </a:cubicBezTo>
                  <a:cubicBezTo>
                    <a:pt x="6043" y="820"/>
                    <a:pt x="6043" y="818"/>
                    <a:pt x="6043" y="816"/>
                  </a:cubicBezTo>
                  <a:cubicBezTo>
                    <a:pt x="6043" y="813"/>
                    <a:pt x="6045" y="811"/>
                    <a:pt x="6047" y="810"/>
                  </a:cubicBezTo>
                  <a:cubicBezTo>
                    <a:pt x="6047" y="810"/>
                    <a:pt x="6047" y="810"/>
                    <a:pt x="6048" y="809"/>
                  </a:cubicBezTo>
                  <a:cubicBezTo>
                    <a:pt x="6048" y="809"/>
                    <a:pt x="6048" y="809"/>
                    <a:pt x="6048" y="809"/>
                  </a:cubicBezTo>
                  <a:cubicBezTo>
                    <a:pt x="6054" y="805"/>
                    <a:pt x="6059" y="802"/>
                    <a:pt x="6063" y="798"/>
                  </a:cubicBezTo>
                  <a:cubicBezTo>
                    <a:pt x="6063" y="798"/>
                    <a:pt x="6063" y="798"/>
                    <a:pt x="6063" y="798"/>
                  </a:cubicBezTo>
                  <a:cubicBezTo>
                    <a:pt x="6079" y="787"/>
                    <a:pt x="6079" y="787"/>
                    <a:pt x="6079" y="787"/>
                  </a:cubicBezTo>
                  <a:cubicBezTo>
                    <a:pt x="6082" y="784"/>
                    <a:pt x="6086" y="781"/>
                    <a:pt x="6089" y="779"/>
                  </a:cubicBezTo>
                  <a:cubicBezTo>
                    <a:pt x="6096" y="774"/>
                    <a:pt x="6103" y="769"/>
                    <a:pt x="6109" y="764"/>
                  </a:cubicBezTo>
                  <a:cubicBezTo>
                    <a:pt x="6109" y="763"/>
                    <a:pt x="6109" y="763"/>
                    <a:pt x="6109" y="763"/>
                  </a:cubicBezTo>
                  <a:cubicBezTo>
                    <a:pt x="6114" y="760"/>
                    <a:pt x="6118" y="756"/>
                    <a:pt x="6123" y="753"/>
                  </a:cubicBezTo>
                  <a:cubicBezTo>
                    <a:pt x="6138" y="740"/>
                    <a:pt x="6154" y="727"/>
                    <a:pt x="6170" y="713"/>
                  </a:cubicBezTo>
                  <a:cubicBezTo>
                    <a:pt x="6183" y="702"/>
                    <a:pt x="6196" y="691"/>
                    <a:pt x="6209" y="680"/>
                  </a:cubicBezTo>
                  <a:cubicBezTo>
                    <a:pt x="6212" y="677"/>
                    <a:pt x="6218" y="677"/>
                    <a:pt x="6221" y="680"/>
                  </a:cubicBezTo>
                  <a:cubicBezTo>
                    <a:pt x="6222" y="682"/>
                    <a:pt x="6223" y="684"/>
                    <a:pt x="6223" y="686"/>
                  </a:cubicBezTo>
                  <a:cubicBezTo>
                    <a:pt x="6223" y="689"/>
                    <a:pt x="6222" y="691"/>
                    <a:pt x="6220" y="692"/>
                  </a:cubicBezTo>
                  <a:cubicBezTo>
                    <a:pt x="6207" y="704"/>
                    <a:pt x="6194" y="715"/>
                    <a:pt x="6181" y="726"/>
                  </a:cubicBezTo>
                  <a:cubicBezTo>
                    <a:pt x="6165" y="740"/>
                    <a:pt x="6149" y="753"/>
                    <a:pt x="6134" y="766"/>
                  </a:cubicBezTo>
                  <a:cubicBezTo>
                    <a:pt x="6129" y="770"/>
                    <a:pt x="6124" y="773"/>
                    <a:pt x="6120" y="777"/>
                  </a:cubicBezTo>
                  <a:cubicBezTo>
                    <a:pt x="6120" y="777"/>
                    <a:pt x="6120" y="777"/>
                    <a:pt x="6120" y="777"/>
                  </a:cubicBezTo>
                  <a:cubicBezTo>
                    <a:pt x="6113" y="782"/>
                    <a:pt x="6106" y="787"/>
                    <a:pt x="6100" y="792"/>
                  </a:cubicBezTo>
                  <a:cubicBezTo>
                    <a:pt x="6096" y="795"/>
                    <a:pt x="6092" y="798"/>
                    <a:pt x="6089" y="801"/>
                  </a:cubicBezTo>
                  <a:cubicBezTo>
                    <a:pt x="6089" y="801"/>
                    <a:pt x="6089" y="801"/>
                    <a:pt x="6089" y="801"/>
                  </a:cubicBezTo>
                  <a:cubicBezTo>
                    <a:pt x="6073" y="812"/>
                    <a:pt x="6073" y="812"/>
                    <a:pt x="6073" y="812"/>
                  </a:cubicBezTo>
                  <a:cubicBezTo>
                    <a:pt x="6073" y="812"/>
                    <a:pt x="6073" y="812"/>
                    <a:pt x="6073" y="812"/>
                  </a:cubicBezTo>
                  <a:cubicBezTo>
                    <a:pt x="6068" y="816"/>
                    <a:pt x="6063" y="819"/>
                    <a:pt x="6058" y="823"/>
                  </a:cubicBezTo>
                  <a:cubicBezTo>
                    <a:pt x="6058" y="823"/>
                    <a:pt x="6058" y="823"/>
                    <a:pt x="6058" y="823"/>
                  </a:cubicBezTo>
                  <a:cubicBezTo>
                    <a:pt x="6057" y="823"/>
                    <a:pt x="6057" y="824"/>
                    <a:pt x="6056" y="824"/>
                  </a:cubicBezTo>
                  <a:cubicBezTo>
                    <a:pt x="6055" y="825"/>
                    <a:pt x="6053" y="826"/>
                    <a:pt x="6051" y="826"/>
                  </a:cubicBezTo>
                  <a:close/>
                  <a:moveTo>
                    <a:pt x="3885" y="806"/>
                  </a:moveTo>
                  <a:cubicBezTo>
                    <a:pt x="3883" y="806"/>
                    <a:pt x="3881" y="805"/>
                    <a:pt x="3879" y="803"/>
                  </a:cubicBezTo>
                  <a:cubicBezTo>
                    <a:pt x="3877" y="802"/>
                    <a:pt x="3876" y="800"/>
                    <a:pt x="3876" y="798"/>
                  </a:cubicBezTo>
                  <a:cubicBezTo>
                    <a:pt x="3876" y="795"/>
                    <a:pt x="3877" y="793"/>
                    <a:pt x="3878" y="792"/>
                  </a:cubicBezTo>
                  <a:cubicBezTo>
                    <a:pt x="3880" y="790"/>
                    <a:pt x="3881" y="789"/>
                    <a:pt x="3882" y="787"/>
                  </a:cubicBezTo>
                  <a:cubicBezTo>
                    <a:pt x="3902" y="765"/>
                    <a:pt x="3922" y="741"/>
                    <a:pt x="3941" y="719"/>
                  </a:cubicBezTo>
                  <a:cubicBezTo>
                    <a:pt x="3966" y="690"/>
                    <a:pt x="3990" y="661"/>
                    <a:pt x="4013" y="632"/>
                  </a:cubicBezTo>
                  <a:cubicBezTo>
                    <a:pt x="4016" y="628"/>
                    <a:pt x="4021" y="628"/>
                    <a:pt x="4025" y="631"/>
                  </a:cubicBezTo>
                  <a:cubicBezTo>
                    <a:pt x="4029" y="634"/>
                    <a:pt x="4029" y="639"/>
                    <a:pt x="4026" y="643"/>
                  </a:cubicBezTo>
                  <a:cubicBezTo>
                    <a:pt x="4003" y="671"/>
                    <a:pt x="3979" y="701"/>
                    <a:pt x="3954" y="730"/>
                  </a:cubicBezTo>
                  <a:cubicBezTo>
                    <a:pt x="3935" y="753"/>
                    <a:pt x="3915" y="776"/>
                    <a:pt x="3895" y="799"/>
                  </a:cubicBezTo>
                  <a:cubicBezTo>
                    <a:pt x="3894" y="800"/>
                    <a:pt x="3893" y="801"/>
                    <a:pt x="3892" y="801"/>
                  </a:cubicBezTo>
                  <a:cubicBezTo>
                    <a:pt x="3891" y="803"/>
                    <a:pt x="3891" y="803"/>
                    <a:pt x="3891" y="803"/>
                  </a:cubicBezTo>
                  <a:cubicBezTo>
                    <a:pt x="3889" y="805"/>
                    <a:pt x="3887" y="806"/>
                    <a:pt x="3885" y="806"/>
                  </a:cubicBezTo>
                  <a:close/>
                  <a:moveTo>
                    <a:pt x="5581" y="765"/>
                  </a:moveTo>
                  <a:cubicBezTo>
                    <a:pt x="5579" y="765"/>
                    <a:pt x="5576" y="764"/>
                    <a:pt x="5575" y="762"/>
                  </a:cubicBezTo>
                  <a:cubicBezTo>
                    <a:pt x="5573" y="760"/>
                    <a:pt x="5573" y="758"/>
                    <a:pt x="5573" y="755"/>
                  </a:cubicBezTo>
                  <a:cubicBezTo>
                    <a:pt x="5573" y="753"/>
                    <a:pt x="5574" y="751"/>
                    <a:pt x="5576" y="750"/>
                  </a:cubicBezTo>
                  <a:cubicBezTo>
                    <a:pt x="5579" y="747"/>
                    <a:pt x="5585" y="747"/>
                    <a:pt x="5588" y="751"/>
                  </a:cubicBezTo>
                  <a:cubicBezTo>
                    <a:pt x="5589" y="752"/>
                    <a:pt x="5590" y="755"/>
                    <a:pt x="5590" y="757"/>
                  </a:cubicBezTo>
                  <a:cubicBezTo>
                    <a:pt x="5590" y="759"/>
                    <a:pt x="5589" y="761"/>
                    <a:pt x="5587" y="763"/>
                  </a:cubicBezTo>
                  <a:cubicBezTo>
                    <a:pt x="5585" y="764"/>
                    <a:pt x="5583" y="765"/>
                    <a:pt x="5581" y="765"/>
                  </a:cubicBezTo>
                  <a:close/>
                  <a:moveTo>
                    <a:pt x="5563" y="743"/>
                  </a:moveTo>
                  <a:cubicBezTo>
                    <a:pt x="5561" y="743"/>
                    <a:pt x="5558" y="742"/>
                    <a:pt x="5557" y="740"/>
                  </a:cubicBezTo>
                  <a:cubicBezTo>
                    <a:pt x="5556" y="739"/>
                    <a:pt x="5556" y="739"/>
                    <a:pt x="5556" y="739"/>
                  </a:cubicBezTo>
                  <a:cubicBezTo>
                    <a:pt x="5550" y="732"/>
                    <a:pt x="5544" y="724"/>
                    <a:pt x="5538" y="717"/>
                  </a:cubicBezTo>
                  <a:cubicBezTo>
                    <a:pt x="5535" y="714"/>
                    <a:pt x="5532" y="710"/>
                    <a:pt x="5530" y="707"/>
                  </a:cubicBezTo>
                  <a:cubicBezTo>
                    <a:pt x="5517" y="691"/>
                    <a:pt x="5504" y="675"/>
                    <a:pt x="5492" y="660"/>
                  </a:cubicBezTo>
                  <a:cubicBezTo>
                    <a:pt x="5485" y="652"/>
                    <a:pt x="5485" y="652"/>
                    <a:pt x="5485" y="652"/>
                  </a:cubicBezTo>
                  <a:cubicBezTo>
                    <a:pt x="5464" y="625"/>
                    <a:pt x="5445" y="601"/>
                    <a:pt x="5425" y="577"/>
                  </a:cubicBezTo>
                  <a:cubicBezTo>
                    <a:pt x="5424" y="575"/>
                    <a:pt x="5423" y="573"/>
                    <a:pt x="5423" y="571"/>
                  </a:cubicBezTo>
                  <a:cubicBezTo>
                    <a:pt x="5423" y="569"/>
                    <a:pt x="5424" y="567"/>
                    <a:pt x="5426" y="565"/>
                  </a:cubicBezTo>
                  <a:cubicBezTo>
                    <a:pt x="5430" y="562"/>
                    <a:pt x="5435" y="563"/>
                    <a:pt x="5438" y="566"/>
                  </a:cubicBezTo>
                  <a:cubicBezTo>
                    <a:pt x="5459" y="592"/>
                    <a:pt x="5480" y="618"/>
                    <a:pt x="5499" y="641"/>
                  </a:cubicBezTo>
                  <a:cubicBezTo>
                    <a:pt x="5501" y="644"/>
                    <a:pt x="5501" y="644"/>
                    <a:pt x="5501" y="644"/>
                  </a:cubicBezTo>
                  <a:cubicBezTo>
                    <a:pt x="5514" y="661"/>
                    <a:pt x="5529" y="679"/>
                    <a:pt x="5543" y="696"/>
                  </a:cubicBezTo>
                  <a:cubicBezTo>
                    <a:pt x="5546" y="699"/>
                    <a:pt x="5549" y="703"/>
                    <a:pt x="5552" y="707"/>
                  </a:cubicBezTo>
                  <a:cubicBezTo>
                    <a:pt x="5557" y="714"/>
                    <a:pt x="5563" y="721"/>
                    <a:pt x="5569" y="728"/>
                  </a:cubicBezTo>
                  <a:cubicBezTo>
                    <a:pt x="5570" y="729"/>
                    <a:pt x="5570" y="729"/>
                    <a:pt x="5570" y="729"/>
                  </a:cubicBezTo>
                  <a:cubicBezTo>
                    <a:pt x="5571" y="731"/>
                    <a:pt x="5572" y="733"/>
                    <a:pt x="5572" y="735"/>
                  </a:cubicBezTo>
                  <a:cubicBezTo>
                    <a:pt x="5572" y="737"/>
                    <a:pt x="5570" y="740"/>
                    <a:pt x="5569" y="741"/>
                  </a:cubicBezTo>
                  <a:cubicBezTo>
                    <a:pt x="5567" y="742"/>
                    <a:pt x="5565" y="743"/>
                    <a:pt x="5563" y="743"/>
                  </a:cubicBezTo>
                  <a:close/>
                  <a:moveTo>
                    <a:pt x="1202" y="703"/>
                  </a:moveTo>
                  <a:cubicBezTo>
                    <a:pt x="1201" y="703"/>
                    <a:pt x="1201" y="703"/>
                    <a:pt x="1201" y="703"/>
                  </a:cubicBezTo>
                  <a:cubicBezTo>
                    <a:pt x="1201" y="703"/>
                    <a:pt x="1201" y="703"/>
                    <a:pt x="1201" y="703"/>
                  </a:cubicBezTo>
                  <a:cubicBezTo>
                    <a:pt x="1200" y="703"/>
                    <a:pt x="1200" y="703"/>
                    <a:pt x="1200" y="703"/>
                  </a:cubicBezTo>
                  <a:cubicBezTo>
                    <a:pt x="1198" y="703"/>
                    <a:pt x="1195" y="703"/>
                    <a:pt x="1192" y="702"/>
                  </a:cubicBezTo>
                  <a:cubicBezTo>
                    <a:pt x="1184" y="700"/>
                    <a:pt x="1173" y="697"/>
                    <a:pt x="1160" y="691"/>
                  </a:cubicBezTo>
                  <a:cubicBezTo>
                    <a:pt x="1160" y="691"/>
                    <a:pt x="1160" y="691"/>
                    <a:pt x="1160" y="691"/>
                  </a:cubicBezTo>
                  <a:cubicBezTo>
                    <a:pt x="1148" y="686"/>
                    <a:pt x="1134" y="678"/>
                    <a:pt x="1119" y="669"/>
                  </a:cubicBezTo>
                  <a:cubicBezTo>
                    <a:pt x="1116" y="667"/>
                    <a:pt x="1113" y="665"/>
                    <a:pt x="1109" y="663"/>
                  </a:cubicBezTo>
                  <a:cubicBezTo>
                    <a:pt x="1107" y="661"/>
                    <a:pt x="1106" y="659"/>
                    <a:pt x="1105" y="657"/>
                  </a:cubicBezTo>
                  <a:cubicBezTo>
                    <a:pt x="1105" y="655"/>
                    <a:pt x="1105" y="653"/>
                    <a:pt x="1107" y="651"/>
                  </a:cubicBezTo>
                  <a:cubicBezTo>
                    <a:pt x="1109" y="647"/>
                    <a:pt x="1114" y="646"/>
                    <a:pt x="1118" y="648"/>
                  </a:cubicBezTo>
                  <a:cubicBezTo>
                    <a:pt x="1122" y="651"/>
                    <a:pt x="1125" y="653"/>
                    <a:pt x="1128" y="655"/>
                  </a:cubicBezTo>
                  <a:cubicBezTo>
                    <a:pt x="1142" y="663"/>
                    <a:pt x="1156" y="671"/>
                    <a:pt x="1167" y="676"/>
                  </a:cubicBezTo>
                  <a:cubicBezTo>
                    <a:pt x="1167" y="676"/>
                    <a:pt x="1167" y="676"/>
                    <a:pt x="1167" y="676"/>
                  </a:cubicBezTo>
                  <a:cubicBezTo>
                    <a:pt x="1178" y="681"/>
                    <a:pt x="1188" y="684"/>
                    <a:pt x="1195" y="685"/>
                  </a:cubicBezTo>
                  <a:cubicBezTo>
                    <a:pt x="1195" y="685"/>
                    <a:pt x="1195" y="685"/>
                    <a:pt x="1195" y="685"/>
                  </a:cubicBezTo>
                  <a:cubicBezTo>
                    <a:pt x="1197" y="686"/>
                    <a:pt x="1199" y="686"/>
                    <a:pt x="1201" y="686"/>
                  </a:cubicBezTo>
                  <a:cubicBezTo>
                    <a:pt x="1202" y="686"/>
                    <a:pt x="1202" y="686"/>
                    <a:pt x="1202" y="686"/>
                  </a:cubicBezTo>
                  <a:cubicBezTo>
                    <a:pt x="1202" y="686"/>
                    <a:pt x="1202" y="686"/>
                    <a:pt x="1203" y="686"/>
                  </a:cubicBezTo>
                  <a:cubicBezTo>
                    <a:pt x="1204" y="686"/>
                    <a:pt x="1205" y="686"/>
                    <a:pt x="1207" y="686"/>
                  </a:cubicBezTo>
                  <a:cubicBezTo>
                    <a:pt x="1216" y="684"/>
                    <a:pt x="1216" y="684"/>
                    <a:pt x="1216" y="684"/>
                  </a:cubicBezTo>
                  <a:cubicBezTo>
                    <a:pt x="1226" y="682"/>
                    <a:pt x="1226" y="682"/>
                    <a:pt x="1226" y="682"/>
                  </a:cubicBezTo>
                  <a:cubicBezTo>
                    <a:pt x="1233" y="680"/>
                    <a:pt x="1241" y="678"/>
                    <a:pt x="1249" y="675"/>
                  </a:cubicBezTo>
                  <a:cubicBezTo>
                    <a:pt x="1266" y="670"/>
                    <a:pt x="1285" y="664"/>
                    <a:pt x="1306" y="655"/>
                  </a:cubicBezTo>
                  <a:cubicBezTo>
                    <a:pt x="1306" y="655"/>
                    <a:pt x="1306" y="655"/>
                    <a:pt x="1306" y="655"/>
                  </a:cubicBezTo>
                  <a:cubicBezTo>
                    <a:pt x="1306" y="655"/>
                    <a:pt x="1306" y="655"/>
                    <a:pt x="1306" y="655"/>
                  </a:cubicBezTo>
                  <a:cubicBezTo>
                    <a:pt x="1310" y="654"/>
                    <a:pt x="1315" y="656"/>
                    <a:pt x="1317" y="660"/>
                  </a:cubicBezTo>
                  <a:cubicBezTo>
                    <a:pt x="1319" y="664"/>
                    <a:pt x="1316" y="669"/>
                    <a:pt x="1312" y="671"/>
                  </a:cubicBezTo>
                  <a:cubicBezTo>
                    <a:pt x="1291" y="680"/>
                    <a:pt x="1272" y="686"/>
                    <a:pt x="1254" y="692"/>
                  </a:cubicBezTo>
                  <a:cubicBezTo>
                    <a:pt x="1245" y="694"/>
                    <a:pt x="1237" y="697"/>
                    <a:pt x="1230" y="698"/>
                  </a:cubicBezTo>
                  <a:cubicBezTo>
                    <a:pt x="1230" y="698"/>
                    <a:pt x="1230" y="698"/>
                    <a:pt x="1230" y="698"/>
                  </a:cubicBezTo>
                  <a:cubicBezTo>
                    <a:pt x="1219" y="701"/>
                    <a:pt x="1219" y="701"/>
                    <a:pt x="1219" y="701"/>
                  </a:cubicBezTo>
                  <a:cubicBezTo>
                    <a:pt x="1208" y="703"/>
                    <a:pt x="1208" y="703"/>
                    <a:pt x="1208" y="703"/>
                  </a:cubicBezTo>
                  <a:cubicBezTo>
                    <a:pt x="1207" y="703"/>
                    <a:pt x="1205" y="703"/>
                    <a:pt x="1202" y="703"/>
                  </a:cubicBezTo>
                  <a:close/>
                  <a:moveTo>
                    <a:pt x="6236" y="676"/>
                  </a:moveTo>
                  <a:cubicBezTo>
                    <a:pt x="6233" y="676"/>
                    <a:pt x="6231" y="675"/>
                    <a:pt x="6229" y="673"/>
                  </a:cubicBezTo>
                  <a:cubicBezTo>
                    <a:pt x="6226" y="669"/>
                    <a:pt x="6226" y="664"/>
                    <a:pt x="6230" y="661"/>
                  </a:cubicBezTo>
                  <a:cubicBezTo>
                    <a:pt x="6233" y="658"/>
                    <a:pt x="6239" y="658"/>
                    <a:pt x="6242" y="661"/>
                  </a:cubicBezTo>
                  <a:cubicBezTo>
                    <a:pt x="6243" y="663"/>
                    <a:pt x="6244" y="665"/>
                    <a:pt x="6244" y="668"/>
                  </a:cubicBezTo>
                  <a:cubicBezTo>
                    <a:pt x="6244" y="670"/>
                    <a:pt x="6243" y="672"/>
                    <a:pt x="6241" y="673"/>
                  </a:cubicBezTo>
                  <a:cubicBezTo>
                    <a:pt x="6240" y="675"/>
                    <a:pt x="6238" y="676"/>
                    <a:pt x="6236" y="676"/>
                  </a:cubicBezTo>
                  <a:close/>
                  <a:moveTo>
                    <a:pt x="1335" y="661"/>
                  </a:moveTo>
                  <a:cubicBezTo>
                    <a:pt x="1332" y="661"/>
                    <a:pt x="1329" y="659"/>
                    <a:pt x="1327" y="656"/>
                  </a:cubicBezTo>
                  <a:cubicBezTo>
                    <a:pt x="1326" y="654"/>
                    <a:pt x="1326" y="651"/>
                    <a:pt x="1327" y="649"/>
                  </a:cubicBezTo>
                  <a:cubicBezTo>
                    <a:pt x="1328" y="647"/>
                    <a:pt x="1330" y="646"/>
                    <a:pt x="1332" y="645"/>
                  </a:cubicBezTo>
                  <a:cubicBezTo>
                    <a:pt x="1332" y="645"/>
                    <a:pt x="1332" y="645"/>
                    <a:pt x="1332" y="645"/>
                  </a:cubicBezTo>
                  <a:cubicBezTo>
                    <a:pt x="1332" y="645"/>
                    <a:pt x="1332" y="645"/>
                    <a:pt x="1332" y="645"/>
                  </a:cubicBezTo>
                  <a:cubicBezTo>
                    <a:pt x="1336" y="643"/>
                    <a:pt x="1341" y="645"/>
                    <a:pt x="1343" y="649"/>
                  </a:cubicBezTo>
                  <a:cubicBezTo>
                    <a:pt x="1345" y="654"/>
                    <a:pt x="1343" y="659"/>
                    <a:pt x="1338" y="660"/>
                  </a:cubicBezTo>
                  <a:cubicBezTo>
                    <a:pt x="1337" y="661"/>
                    <a:pt x="1336" y="661"/>
                    <a:pt x="1335" y="661"/>
                  </a:cubicBezTo>
                  <a:close/>
                  <a:moveTo>
                    <a:pt x="6256" y="657"/>
                  </a:moveTo>
                  <a:cubicBezTo>
                    <a:pt x="6254" y="657"/>
                    <a:pt x="6252" y="656"/>
                    <a:pt x="6250" y="654"/>
                  </a:cubicBezTo>
                  <a:cubicBezTo>
                    <a:pt x="6247" y="650"/>
                    <a:pt x="6247" y="645"/>
                    <a:pt x="6251" y="642"/>
                  </a:cubicBezTo>
                  <a:cubicBezTo>
                    <a:pt x="6276" y="619"/>
                    <a:pt x="6300" y="596"/>
                    <a:pt x="6321" y="577"/>
                  </a:cubicBezTo>
                  <a:cubicBezTo>
                    <a:pt x="6321" y="577"/>
                    <a:pt x="6321" y="577"/>
                    <a:pt x="6321" y="577"/>
                  </a:cubicBezTo>
                  <a:cubicBezTo>
                    <a:pt x="6321" y="577"/>
                    <a:pt x="6321" y="576"/>
                    <a:pt x="6322" y="576"/>
                  </a:cubicBezTo>
                  <a:cubicBezTo>
                    <a:pt x="6331" y="568"/>
                    <a:pt x="6340" y="559"/>
                    <a:pt x="6349" y="550"/>
                  </a:cubicBezTo>
                  <a:cubicBezTo>
                    <a:pt x="6367" y="534"/>
                    <a:pt x="6386" y="516"/>
                    <a:pt x="6404" y="499"/>
                  </a:cubicBezTo>
                  <a:cubicBezTo>
                    <a:pt x="6404" y="499"/>
                    <a:pt x="6404" y="499"/>
                    <a:pt x="6404" y="499"/>
                  </a:cubicBezTo>
                  <a:cubicBezTo>
                    <a:pt x="6404" y="499"/>
                    <a:pt x="6404" y="499"/>
                    <a:pt x="6404" y="499"/>
                  </a:cubicBezTo>
                  <a:cubicBezTo>
                    <a:pt x="6408" y="496"/>
                    <a:pt x="6413" y="497"/>
                    <a:pt x="6416" y="500"/>
                  </a:cubicBezTo>
                  <a:cubicBezTo>
                    <a:pt x="6417" y="501"/>
                    <a:pt x="6418" y="504"/>
                    <a:pt x="6418" y="506"/>
                  </a:cubicBezTo>
                  <a:cubicBezTo>
                    <a:pt x="6418" y="508"/>
                    <a:pt x="6417" y="510"/>
                    <a:pt x="6416" y="512"/>
                  </a:cubicBezTo>
                  <a:cubicBezTo>
                    <a:pt x="6398" y="528"/>
                    <a:pt x="6381" y="544"/>
                    <a:pt x="6364" y="560"/>
                  </a:cubicBezTo>
                  <a:cubicBezTo>
                    <a:pt x="6353" y="570"/>
                    <a:pt x="6343" y="579"/>
                    <a:pt x="6333" y="589"/>
                  </a:cubicBezTo>
                  <a:cubicBezTo>
                    <a:pt x="6333" y="589"/>
                    <a:pt x="6333" y="589"/>
                    <a:pt x="6333" y="589"/>
                  </a:cubicBezTo>
                  <a:cubicBezTo>
                    <a:pt x="6312" y="609"/>
                    <a:pt x="6287" y="632"/>
                    <a:pt x="6262" y="654"/>
                  </a:cubicBezTo>
                  <a:cubicBezTo>
                    <a:pt x="6261" y="656"/>
                    <a:pt x="6259" y="657"/>
                    <a:pt x="6256" y="657"/>
                  </a:cubicBezTo>
                  <a:close/>
                  <a:moveTo>
                    <a:pt x="2960" y="655"/>
                  </a:moveTo>
                  <a:cubicBezTo>
                    <a:pt x="2957" y="655"/>
                    <a:pt x="2955" y="654"/>
                    <a:pt x="2953" y="652"/>
                  </a:cubicBezTo>
                  <a:cubicBezTo>
                    <a:pt x="2952" y="650"/>
                    <a:pt x="2951" y="648"/>
                    <a:pt x="2952" y="646"/>
                  </a:cubicBezTo>
                  <a:cubicBezTo>
                    <a:pt x="2952" y="644"/>
                    <a:pt x="2953" y="642"/>
                    <a:pt x="2955" y="640"/>
                  </a:cubicBezTo>
                  <a:cubicBezTo>
                    <a:pt x="2959" y="637"/>
                    <a:pt x="2964" y="638"/>
                    <a:pt x="2967" y="642"/>
                  </a:cubicBezTo>
                  <a:cubicBezTo>
                    <a:pt x="2970" y="646"/>
                    <a:pt x="2969" y="651"/>
                    <a:pt x="2965" y="654"/>
                  </a:cubicBezTo>
                  <a:cubicBezTo>
                    <a:pt x="2964" y="655"/>
                    <a:pt x="2962" y="655"/>
                    <a:pt x="2960" y="655"/>
                  </a:cubicBezTo>
                  <a:close/>
                  <a:moveTo>
                    <a:pt x="1361" y="650"/>
                  </a:moveTo>
                  <a:cubicBezTo>
                    <a:pt x="1358" y="650"/>
                    <a:pt x="1355" y="648"/>
                    <a:pt x="1353" y="645"/>
                  </a:cubicBezTo>
                  <a:cubicBezTo>
                    <a:pt x="1352" y="643"/>
                    <a:pt x="1352" y="640"/>
                    <a:pt x="1353" y="638"/>
                  </a:cubicBezTo>
                  <a:cubicBezTo>
                    <a:pt x="1354" y="636"/>
                    <a:pt x="1356" y="634"/>
                    <a:pt x="1358" y="634"/>
                  </a:cubicBezTo>
                  <a:cubicBezTo>
                    <a:pt x="1384" y="622"/>
                    <a:pt x="1412" y="609"/>
                    <a:pt x="1444" y="593"/>
                  </a:cubicBezTo>
                  <a:cubicBezTo>
                    <a:pt x="1478" y="576"/>
                    <a:pt x="1513" y="559"/>
                    <a:pt x="1545" y="542"/>
                  </a:cubicBezTo>
                  <a:cubicBezTo>
                    <a:pt x="1545" y="542"/>
                    <a:pt x="1545" y="542"/>
                    <a:pt x="1545" y="542"/>
                  </a:cubicBezTo>
                  <a:cubicBezTo>
                    <a:pt x="1550" y="540"/>
                    <a:pt x="1555" y="542"/>
                    <a:pt x="1557" y="546"/>
                  </a:cubicBezTo>
                  <a:cubicBezTo>
                    <a:pt x="1559" y="550"/>
                    <a:pt x="1557" y="555"/>
                    <a:pt x="1553" y="557"/>
                  </a:cubicBezTo>
                  <a:cubicBezTo>
                    <a:pt x="1521" y="574"/>
                    <a:pt x="1486" y="591"/>
                    <a:pt x="1452" y="608"/>
                  </a:cubicBezTo>
                  <a:cubicBezTo>
                    <a:pt x="1420" y="624"/>
                    <a:pt x="1391" y="637"/>
                    <a:pt x="1365" y="649"/>
                  </a:cubicBezTo>
                  <a:cubicBezTo>
                    <a:pt x="1363" y="650"/>
                    <a:pt x="1362" y="650"/>
                    <a:pt x="1361" y="650"/>
                  </a:cubicBezTo>
                  <a:close/>
                  <a:moveTo>
                    <a:pt x="1090" y="648"/>
                  </a:moveTo>
                  <a:cubicBezTo>
                    <a:pt x="1089" y="648"/>
                    <a:pt x="1087" y="648"/>
                    <a:pt x="1085" y="646"/>
                  </a:cubicBezTo>
                  <a:cubicBezTo>
                    <a:pt x="1085" y="646"/>
                    <a:pt x="1085" y="646"/>
                    <a:pt x="1085" y="646"/>
                  </a:cubicBezTo>
                  <a:cubicBezTo>
                    <a:pt x="1084" y="645"/>
                    <a:pt x="1082" y="643"/>
                    <a:pt x="1082" y="641"/>
                  </a:cubicBezTo>
                  <a:cubicBezTo>
                    <a:pt x="1082" y="639"/>
                    <a:pt x="1082" y="636"/>
                    <a:pt x="1083" y="635"/>
                  </a:cubicBezTo>
                  <a:cubicBezTo>
                    <a:pt x="1086" y="631"/>
                    <a:pt x="1092" y="630"/>
                    <a:pt x="1095" y="633"/>
                  </a:cubicBezTo>
                  <a:cubicBezTo>
                    <a:pt x="1095" y="633"/>
                    <a:pt x="1095" y="633"/>
                    <a:pt x="1095" y="633"/>
                  </a:cubicBezTo>
                  <a:cubicBezTo>
                    <a:pt x="1099" y="635"/>
                    <a:pt x="1100" y="641"/>
                    <a:pt x="1097" y="644"/>
                  </a:cubicBezTo>
                  <a:cubicBezTo>
                    <a:pt x="1096" y="647"/>
                    <a:pt x="1093" y="648"/>
                    <a:pt x="1090" y="648"/>
                  </a:cubicBezTo>
                  <a:close/>
                  <a:moveTo>
                    <a:pt x="2943" y="633"/>
                  </a:moveTo>
                  <a:cubicBezTo>
                    <a:pt x="2940" y="633"/>
                    <a:pt x="2938" y="632"/>
                    <a:pt x="2936" y="630"/>
                  </a:cubicBezTo>
                  <a:cubicBezTo>
                    <a:pt x="2921" y="611"/>
                    <a:pt x="2907" y="592"/>
                    <a:pt x="2892" y="574"/>
                  </a:cubicBezTo>
                  <a:cubicBezTo>
                    <a:pt x="2883" y="562"/>
                    <a:pt x="2874" y="552"/>
                    <a:pt x="2866" y="542"/>
                  </a:cubicBezTo>
                  <a:cubicBezTo>
                    <a:pt x="2845" y="517"/>
                    <a:pt x="2824" y="493"/>
                    <a:pt x="2804" y="470"/>
                  </a:cubicBezTo>
                  <a:cubicBezTo>
                    <a:pt x="2804" y="470"/>
                    <a:pt x="2803" y="470"/>
                    <a:pt x="2803" y="469"/>
                  </a:cubicBezTo>
                  <a:cubicBezTo>
                    <a:pt x="2801" y="468"/>
                    <a:pt x="2801" y="465"/>
                    <a:pt x="2801" y="463"/>
                  </a:cubicBezTo>
                  <a:cubicBezTo>
                    <a:pt x="2801" y="461"/>
                    <a:pt x="2802" y="459"/>
                    <a:pt x="2803" y="457"/>
                  </a:cubicBezTo>
                  <a:cubicBezTo>
                    <a:pt x="2807" y="454"/>
                    <a:pt x="2812" y="455"/>
                    <a:pt x="2815" y="458"/>
                  </a:cubicBezTo>
                  <a:cubicBezTo>
                    <a:pt x="2816" y="458"/>
                    <a:pt x="2816" y="458"/>
                    <a:pt x="2816" y="458"/>
                  </a:cubicBezTo>
                  <a:cubicBezTo>
                    <a:pt x="2816" y="459"/>
                    <a:pt x="2816" y="459"/>
                    <a:pt x="2817" y="459"/>
                  </a:cubicBezTo>
                  <a:cubicBezTo>
                    <a:pt x="2837" y="482"/>
                    <a:pt x="2857" y="505"/>
                    <a:pt x="2879" y="531"/>
                  </a:cubicBezTo>
                  <a:cubicBezTo>
                    <a:pt x="2887" y="541"/>
                    <a:pt x="2896" y="552"/>
                    <a:pt x="2905" y="564"/>
                  </a:cubicBezTo>
                  <a:cubicBezTo>
                    <a:pt x="2920" y="581"/>
                    <a:pt x="2934" y="600"/>
                    <a:pt x="2949" y="619"/>
                  </a:cubicBezTo>
                  <a:cubicBezTo>
                    <a:pt x="2949" y="619"/>
                    <a:pt x="2949" y="619"/>
                    <a:pt x="2949" y="619"/>
                  </a:cubicBezTo>
                  <a:cubicBezTo>
                    <a:pt x="2950" y="619"/>
                    <a:pt x="2950" y="619"/>
                    <a:pt x="2950" y="619"/>
                  </a:cubicBezTo>
                  <a:cubicBezTo>
                    <a:pt x="2952" y="623"/>
                    <a:pt x="2952" y="628"/>
                    <a:pt x="2948" y="631"/>
                  </a:cubicBezTo>
                  <a:cubicBezTo>
                    <a:pt x="2947" y="632"/>
                    <a:pt x="2945" y="633"/>
                    <a:pt x="2943" y="633"/>
                  </a:cubicBezTo>
                  <a:close/>
                  <a:moveTo>
                    <a:pt x="1067" y="631"/>
                  </a:moveTo>
                  <a:cubicBezTo>
                    <a:pt x="1066" y="631"/>
                    <a:pt x="1064" y="631"/>
                    <a:pt x="1062" y="630"/>
                  </a:cubicBezTo>
                  <a:cubicBezTo>
                    <a:pt x="1052" y="622"/>
                    <a:pt x="1040" y="613"/>
                    <a:pt x="1028" y="603"/>
                  </a:cubicBezTo>
                  <a:cubicBezTo>
                    <a:pt x="1008" y="587"/>
                    <a:pt x="989" y="571"/>
                    <a:pt x="974" y="559"/>
                  </a:cubicBezTo>
                  <a:cubicBezTo>
                    <a:pt x="974" y="559"/>
                    <a:pt x="974" y="559"/>
                    <a:pt x="974" y="559"/>
                  </a:cubicBezTo>
                  <a:cubicBezTo>
                    <a:pt x="966" y="552"/>
                    <a:pt x="958" y="546"/>
                    <a:pt x="950" y="539"/>
                  </a:cubicBezTo>
                  <a:cubicBezTo>
                    <a:pt x="944" y="534"/>
                    <a:pt x="937" y="528"/>
                    <a:pt x="930" y="522"/>
                  </a:cubicBezTo>
                  <a:cubicBezTo>
                    <a:pt x="921" y="514"/>
                    <a:pt x="911" y="506"/>
                    <a:pt x="900" y="497"/>
                  </a:cubicBezTo>
                  <a:cubicBezTo>
                    <a:pt x="896" y="494"/>
                    <a:pt x="896" y="489"/>
                    <a:pt x="899" y="485"/>
                  </a:cubicBezTo>
                  <a:cubicBezTo>
                    <a:pt x="902" y="482"/>
                    <a:pt x="907" y="481"/>
                    <a:pt x="911" y="484"/>
                  </a:cubicBezTo>
                  <a:cubicBezTo>
                    <a:pt x="920" y="491"/>
                    <a:pt x="929" y="499"/>
                    <a:pt x="941" y="509"/>
                  </a:cubicBezTo>
                  <a:cubicBezTo>
                    <a:pt x="947" y="515"/>
                    <a:pt x="954" y="520"/>
                    <a:pt x="960" y="525"/>
                  </a:cubicBezTo>
                  <a:cubicBezTo>
                    <a:pt x="968" y="532"/>
                    <a:pt x="976" y="539"/>
                    <a:pt x="984" y="545"/>
                  </a:cubicBezTo>
                  <a:cubicBezTo>
                    <a:pt x="985" y="546"/>
                    <a:pt x="985" y="546"/>
                    <a:pt x="985" y="546"/>
                  </a:cubicBezTo>
                  <a:cubicBezTo>
                    <a:pt x="985" y="546"/>
                    <a:pt x="985" y="546"/>
                    <a:pt x="985" y="546"/>
                  </a:cubicBezTo>
                  <a:cubicBezTo>
                    <a:pt x="1001" y="559"/>
                    <a:pt x="1020" y="575"/>
                    <a:pt x="1038" y="590"/>
                  </a:cubicBezTo>
                  <a:cubicBezTo>
                    <a:pt x="1051" y="599"/>
                    <a:pt x="1062" y="608"/>
                    <a:pt x="1072" y="616"/>
                  </a:cubicBezTo>
                  <a:cubicBezTo>
                    <a:pt x="1073" y="616"/>
                    <a:pt x="1073" y="616"/>
                    <a:pt x="1073" y="616"/>
                  </a:cubicBezTo>
                  <a:cubicBezTo>
                    <a:pt x="1076" y="619"/>
                    <a:pt x="1077" y="624"/>
                    <a:pt x="1074" y="628"/>
                  </a:cubicBezTo>
                  <a:cubicBezTo>
                    <a:pt x="1073" y="630"/>
                    <a:pt x="1070" y="631"/>
                    <a:pt x="1067" y="631"/>
                  </a:cubicBezTo>
                  <a:close/>
                  <a:moveTo>
                    <a:pt x="4037" y="624"/>
                  </a:moveTo>
                  <a:cubicBezTo>
                    <a:pt x="4035" y="624"/>
                    <a:pt x="4034" y="623"/>
                    <a:pt x="4032" y="622"/>
                  </a:cubicBezTo>
                  <a:cubicBezTo>
                    <a:pt x="4030" y="620"/>
                    <a:pt x="4029" y="618"/>
                    <a:pt x="4029" y="616"/>
                  </a:cubicBezTo>
                  <a:cubicBezTo>
                    <a:pt x="4029" y="614"/>
                    <a:pt x="4029" y="612"/>
                    <a:pt x="4031" y="610"/>
                  </a:cubicBezTo>
                  <a:cubicBezTo>
                    <a:pt x="4033" y="606"/>
                    <a:pt x="4039" y="606"/>
                    <a:pt x="4043" y="608"/>
                  </a:cubicBezTo>
                  <a:cubicBezTo>
                    <a:pt x="4046" y="611"/>
                    <a:pt x="4047" y="617"/>
                    <a:pt x="4044" y="620"/>
                  </a:cubicBezTo>
                  <a:cubicBezTo>
                    <a:pt x="4042" y="622"/>
                    <a:pt x="4040" y="624"/>
                    <a:pt x="4037" y="624"/>
                  </a:cubicBezTo>
                  <a:close/>
                  <a:moveTo>
                    <a:pt x="4055" y="601"/>
                  </a:moveTo>
                  <a:cubicBezTo>
                    <a:pt x="4053" y="601"/>
                    <a:pt x="4051" y="601"/>
                    <a:pt x="4050" y="600"/>
                  </a:cubicBezTo>
                  <a:cubicBezTo>
                    <a:pt x="4046" y="597"/>
                    <a:pt x="4045" y="591"/>
                    <a:pt x="4048" y="588"/>
                  </a:cubicBezTo>
                  <a:cubicBezTo>
                    <a:pt x="4062" y="570"/>
                    <a:pt x="4076" y="552"/>
                    <a:pt x="4089" y="534"/>
                  </a:cubicBezTo>
                  <a:cubicBezTo>
                    <a:pt x="4095" y="526"/>
                    <a:pt x="4101" y="518"/>
                    <a:pt x="4106" y="511"/>
                  </a:cubicBezTo>
                  <a:cubicBezTo>
                    <a:pt x="4131" y="478"/>
                    <a:pt x="4152" y="448"/>
                    <a:pt x="4171" y="419"/>
                  </a:cubicBezTo>
                  <a:cubicBezTo>
                    <a:pt x="4173" y="415"/>
                    <a:pt x="4179" y="414"/>
                    <a:pt x="4183" y="417"/>
                  </a:cubicBezTo>
                  <a:cubicBezTo>
                    <a:pt x="4186" y="419"/>
                    <a:pt x="4188" y="424"/>
                    <a:pt x="4185" y="428"/>
                  </a:cubicBezTo>
                  <a:cubicBezTo>
                    <a:pt x="4166" y="458"/>
                    <a:pt x="4144" y="488"/>
                    <a:pt x="4120" y="521"/>
                  </a:cubicBezTo>
                  <a:cubicBezTo>
                    <a:pt x="4120" y="521"/>
                    <a:pt x="4120" y="521"/>
                    <a:pt x="4120" y="521"/>
                  </a:cubicBezTo>
                  <a:cubicBezTo>
                    <a:pt x="4114" y="529"/>
                    <a:pt x="4108" y="537"/>
                    <a:pt x="4103" y="544"/>
                  </a:cubicBezTo>
                  <a:cubicBezTo>
                    <a:pt x="4089" y="562"/>
                    <a:pt x="4075" y="580"/>
                    <a:pt x="4062" y="598"/>
                  </a:cubicBezTo>
                  <a:cubicBezTo>
                    <a:pt x="4060" y="600"/>
                    <a:pt x="4057" y="601"/>
                    <a:pt x="4055" y="601"/>
                  </a:cubicBezTo>
                  <a:close/>
                  <a:moveTo>
                    <a:pt x="5414" y="558"/>
                  </a:moveTo>
                  <a:cubicBezTo>
                    <a:pt x="5411" y="558"/>
                    <a:pt x="5409" y="557"/>
                    <a:pt x="5407" y="555"/>
                  </a:cubicBezTo>
                  <a:cubicBezTo>
                    <a:pt x="5406" y="554"/>
                    <a:pt x="5405" y="551"/>
                    <a:pt x="5405" y="549"/>
                  </a:cubicBezTo>
                  <a:cubicBezTo>
                    <a:pt x="5405" y="547"/>
                    <a:pt x="5406" y="545"/>
                    <a:pt x="5408" y="543"/>
                  </a:cubicBezTo>
                  <a:cubicBezTo>
                    <a:pt x="5412" y="540"/>
                    <a:pt x="5417" y="541"/>
                    <a:pt x="5420" y="544"/>
                  </a:cubicBezTo>
                  <a:cubicBezTo>
                    <a:pt x="5420" y="545"/>
                    <a:pt x="5420" y="545"/>
                    <a:pt x="5420" y="545"/>
                  </a:cubicBezTo>
                  <a:cubicBezTo>
                    <a:pt x="5423" y="548"/>
                    <a:pt x="5423" y="553"/>
                    <a:pt x="5419" y="556"/>
                  </a:cubicBezTo>
                  <a:cubicBezTo>
                    <a:pt x="5417" y="558"/>
                    <a:pt x="5416" y="558"/>
                    <a:pt x="5414" y="558"/>
                  </a:cubicBezTo>
                  <a:close/>
                  <a:moveTo>
                    <a:pt x="1574" y="545"/>
                  </a:moveTo>
                  <a:cubicBezTo>
                    <a:pt x="1571" y="545"/>
                    <a:pt x="1568" y="543"/>
                    <a:pt x="1567" y="541"/>
                  </a:cubicBezTo>
                  <a:cubicBezTo>
                    <a:pt x="1566" y="539"/>
                    <a:pt x="1566" y="536"/>
                    <a:pt x="1566" y="534"/>
                  </a:cubicBezTo>
                  <a:cubicBezTo>
                    <a:pt x="1567" y="532"/>
                    <a:pt x="1569" y="530"/>
                    <a:pt x="1571" y="529"/>
                  </a:cubicBezTo>
                  <a:cubicBezTo>
                    <a:pt x="1575" y="527"/>
                    <a:pt x="1580" y="529"/>
                    <a:pt x="1582" y="533"/>
                  </a:cubicBezTo>
                  <a:cubicBezTo>
                    <a:pt x="1584" y="537"/>
                    <a:pt x="1582" y="542"/>
                    <a:pt x="1578" y="544"/>
                  </a:cubicBezTo>
                  <a:cubicBezTo>
                    <a:pt x="1578" y="544"/>
                    <a:pt x="1578" y="544"/>
                    <a:pt x="1578" y="544"/>
                  </a:cubicBezTo>
                  <a:cubicBezTo>
                    <a:pt x="1577" y="545"/>
                    <a:pt x="1576" y="545"/>
                    <a:pt x="1574" y="545"/>
                  </a:cubicBezTo>
                  <a:close/>
                  <a:moveTo>
                    <a:pt x="5396" y="537"/>
                  </a:moveTo>
                  <a:cubicBezTo>
                    <a:pt x="5393" y="537"/>
                    <a:pt x="5391" y="535"/>
                    <a:pt x="5389" y="534"/>
                  </a:cubicBezTo>
                  <a:cubicBezTo>
                    <a:pt x="5364" y="503"/>
                    <a:pt x="5340" y="475"/>
                    <a:pt x="5316" y="448"/>
                  </a:cubicBezTo>
                  <a:cubicBezTo>
                    <a:pt x="5315" y="446"/>
                    <a:pt x="5313" y="445"/>
                    <a:pt x="5312" y="444"/>
                  </a:cubicBezTo>
                  <a:cubicBezTo>
                    <a:pt x="5311" y="443"/>
                    <a:pt x="5310" y="442"/>
                    <a:pt x="5309" y="440"/>
                  </a:cubicBezTo>
                  <a:cubicBezTo>
                    <a:pt x="5291" y="419"/>
                    <a:pt x="5271" y="398"/>
                    <a:pt x="5251" y="376"/>
                  </a:cubicBezTo>
                  <a:cubicBezTo>
                    <a:pt x="5250" y="375"/>
                    <a:pt x="5249" y="373"/>
                    <a:pt x="5249" y="370"/>
                  </a:cubicBezTo>
                  <a:cubicBezTo>
                    <a:pt x="5249" y="368"/>
                    <a:pt x="5250" y="366"/>
                    <a:pt x="5252" y="364"/>
                  </a:cubicBezTo>
                  <a:cubicBezTo>
                    <a:pt x="5255" y="361"/>
                    <a:pt x="5261" y="362"/>
                    <a:pt x="5264" y="365"/>
                  </a:cubicBezTo>
                  <a:cubicBezTo>
                    <a:pt x="5283" y="386"/>
                    <a:pt x="5303" y="408"/>
                    <a:pt x="5322" y="429"/>
                  </a:cubicBezTo>
                  <a:cubicBezTo>
                    <a:pt x="5324" y="432"/>
                    <a:pt x="5326" y="434"/>
                    <a:pt x="5328" y="436"/>
                  </a:cubicBezTo>
                  <a:cubicBezTo>
                    <a:pt x="5328" y="436"/>
                    <a:pt x="5328" y="436"/>
                    <a:pt x="5328" y="436"/>
                  </a:cubicBezTo>
                  <a:cubicBezTo>
                    <a:pt x="5352" y="464"/>
                    <a:pt x="5377" y="492"/>
                    <a:pt x="5402" y="523"/>
                  </a:cubicBezTo>
                  <a:cubicBezTo>
                    <a:pt x="5404" y="524"/>
                    <a:pt x="5404" y="527"/>
                    <a:pt x="5404" y="529"/>
                  </a:cubicBezTo>
                  <a:cubicBezTo>
                    <a:pt x="5404" y="531"/>
                    <a:pt x="5403" y="533"/>
                    <a:pt x="5401" y="535"/>
                  </a:cubicBezTo>
                  <a:cubicBezTo>
                    <a:pt x="5399" y="536"/>
                    <a:pt x="5398" y="537"/>
                    <a:pt x="5396" y="537"/>
                  </a:cubicBezTo>
                  <a:close/>
                  <a:moveTo>
                    <a:pt x="1600" y="532"/>
                  </a:moveTo>
                  <a:cubicBezTo>
                    <a:pt x="1596" y="532"/>
                    <a:pt x="1594" y="531"/>
                    <a:pt x="1592" y="528"/>
                  </a:cubicBezTo>
                  <a:cubicBezTo>
                    <a:pt x="1591" y="526"/>
                    <a:pt x="1591" y="523"/>
                    <a:pt x="1592" y="521"/>
                  </a:cubicBezTo>
                  <a:cubicBezTo>
                    <a:pt x="1592" y="519"/>
                    <a:pt x="1594" y="517"/>
                    <a:pt x="1596" y="516"/>
                  </a:cubicBezTo>
                  <a:cubicBezTo>
                    <a:pt x="1623" y="502"/>
                    <a:pt x="1652" y="487"/>
                    <a:pt x="1681" y="473"/>
                  </a:cubicBezTo>
                  <a:cubicBezTo>
                    <a:pt x="1719" y="454"/>
                    <a:pt x="1752" y="437"/>
                    <a:pt x="1783" y="422"/>
                  </a:cubicBezTo>
                  <a:cubicBezTo>
                    <a:pt x="1783" y="422"/>
                    <a:pt x="1783" y="422"/>
                    <a:pt x="1783" y="422"/>
                  </a:cubicBezTo>
                  <a:cubicBezTo>
                    <a:pt x="1787" y="420"/>
                    <a:pt x="1792" y="422"/>
                    <a:pt x="1794" y="426"/>
                  </a:cubicBezTo>
                  <a:cubicBezTo>
                    <a:pt x="1796" y="431"/>
                    <a:pt x="1795" y="436"/>
                    <a:pt x="1790" y="438"/>
                  </a:cubicBezTo>
                  <a:cubicBezTo>
                    <a:pt x="1759" y="453"/>
                    <a:pt x="1726" y="469"/>
                    <a:pt x="1689" y="488"/>
                  </a:cubicBezTo>
                  <a:cubicBezTo>
                    <a:pt x="1661" y="502"/>
                    <a:pt x="1632" y="517"/>
                    <a:pt x="1603" y="531"/>
                  </a:cubicBezTo>
                  <a:cubicBezTo>
                    <a:pt x="1602" y="532"/>
                    <a:pt x="1601" y="532"/>
                    <a:pt x="1600" y="532"/>
                  </a:cubicBezTo>
                  <a:close/>
                  <a:moveTo>
                    <a:pt x="6430" y="495"/>
                  </a:moveTo>
                  <a:cubicBezTo>
                    <a:pt x="6428" y="495"/>
                    <a:pt x="6426" y="494"/>
                    <a:pt x="6424" y="492"/>
                  </a:cubicBezTo>
                  <a:cubicBezTo>
                    <a:pt x="6421" y="489"/>
                    <a:pt x="6421" y="483"/>
                    <a:pt x="6425" y="480"/>
                  </a:cubicBezTo>
                  <a:cubicBezTo>
                    <a:pt x="6428" y="477"/>
                    <a:pt x="6434" y="477"/>
                    <a:pt x="6437" y="481"/>
                  </a:cubicBezTo>
                  <a:cubicBezTo>
                    <a:pt x="6440" y="484"/>
                    <a:pt x="6440" y="489"/>
                    <a:pt x="6436" y="493"/>
                  </a:cubicBezTo>
                  <a:cubicBezTo>
                    <a:pt x="6436" y="493"/>
                    <a:pt x="6436" y="493"/>
                    <a:pt x="6436" y="493"/>
                  </a:cubicBezTo>
                  <a:cubicBezTo>
                    <a:pt x="6435" y="494"/>
                    <a:pt x="6433" y="495"/>
                    <a:pt x="6430" y="495"/>
                  </a:cubicBezTo>
                  <a:close/>
                  <a:moveTo>
                    <a:pt x="883" y="481"/>
                  </a:moveTo>
                  <a:cubicBezTo>
                    <a:pt x="881" y="481"/>
                    <a:pt x="880" y="481"/>
                    <a:pt x="878" y="479"/>
                  </a:cubicBezTo>
                  <a:cubicBezTo>
                    <a:pt x="876" y="478"/>
                    <a:pt x="875" y="476"/>
                    <a:pt x="875" y="474"/>
                  </a:cubicBezTo>
                  <a:cubicBezTo>
                    <a:pt x="875" y="471"/>
                    <a:pt x="875" y="469"/>
                    <a:pt x="877" y="467"/>
                  </a:cubicBezTo>
                  <a:cubicBezTo>
                    <a:pt x="880" y="464"/>
                    <a:pt x="885" y="463"/>
                    <a:pt x="889" y="466"/>
                  </a:cubicBezTo>
                  <a:cubicBezTo>
                    <a:pt x="892" y="469"/>
                    <a:pt x="893" y="474"/>
                    <a:pt x="890" y="478"/>
                  </a:cubicBezTo>
                  <a:cubicBezTo>
                    <a:pt x="888" y="480"/>
                    <a:pt x="886" y="481"/>
                    <a:pt x="883" y="481"/>
                  </a:cubicBezTo>
                  <a:close/>
                  <a:moveTo>
                    <a:pt x="6451" y="476"/>
                  </a:moveTo>
                  <a:cubicBezTo>
                    <a:pt x="6449" y="476"/>
                    <a:pt x="6447" y="475"/>
                    <a:pt x="6445" y="473"/>
                  </a:cubicBezTo>
                  <a:cubicBezTo>
                    <a:pt x="6444" y="471"/>
                    <a:pt x="6443" y="469"/>
                    <a:pt x="6443" y="467"/>
                  </a:cubicBezTo>
                  <a:cubicBezTo>
                    <a:pt x="6443" y="465"/>
                    <a:pt x="6444" y="462"/>
                    <a:pt x="6446" y="461"/>
                  </a:cubicBezTo>
                  <a:cubicBezTo>
                    <a:pt x="6457" y="450"/>
                    <a:pt x="6469" y="440"/>
                    <a:pt x="6481" y="429"/>
                  </a:cubicBezTo>
                  <a:cubicBezTo>
                    <a:pt x="6481" y="429"/>
                    <a:pt x="6481" y="429"/>
                    <a:pt x="6481" y="429"/>
                  </a:cubicBezTo>
                  <a:cubicBezTo>
                    <a:pt x="6485" y="426"/>
                    <a:pt x="6488" y="423"/>
                    <a:pt x="6492" y="419"/>
                  </a:cubicBezTo>
                  <a:cubicBezTo>
                    <a:pt x="6499" y="413"/>
                    <a:pt x="6507" y="406"/>
                    <a:pt x="6514" y="400"/>
                  </a:cubicBezTo>
                  <a:cubicBezTo>
                    <a:pt x="6531" y="385"/>
                    <a:pt x="6531" y="385"/>
                    <a:pt x="6531" y="385"/>
                  </a:cubicBezTo>
                  <a:cubicBezTo>
                    <a:pt x="6552" y="367"/>
                    <a:pt x="6552" y="367"/>
                    <a:pt x="6552" y="367"/>
                  </a:cubicBezTo>
                  <a:cubicBezTo>
                    <a:pt x="6553" y="367"/>
                    <a:pt x="6553" y="366"/>
                    <a:pt x="6554" y="366"/>
                  </a:cubicBezTo>
                  <a:cubicBezTo>
                    <a:pt x="6556" y="364"/>
                    <a:pt x="6558" y="362"/>
                    <a:pt x="6560" y="361"/>
                  </a:cubicBezTo>
                  <a:cubicBezTo>
                    <a:pt x="6561" y="360"/>
                    <a:pt x="6561" y="360"/>
                    <a:pt x="6561" y="360"/>
                  </a:cubicBezTo>
                  <a:cubicBezTo>
                    <a:pt x="6561" y="360"/>
                    <a:pt x="6561" y="360"/>
                    <a:pt x="6561" y="360"/>
                  </a:cubicBezTo>
                  <a:cubicBezTo>
                    <a:pt x="6562" y="359"/>
                    <a:pt x="6563" y="358"/>
                    <a:pt x="6565" y="357"/>
                  </a:cubicBezTo>
                  <a:cubicBezTo>
                    <a:pt x="6578" y="349"/>
                    <a:pt x="6578" y="349"/>
                    <a:pt x="6578" y="349"/>
                  </a:cubicBezTo>
                  <a:cubicBezTo>
                    <a:pt x="6587" y="343"/>
                    <a:pt x="6587" y="343"/>
                    <a:pt x="6587" y="343"/>
                  </a:cubicBezTo>
                  <a:cubicBezTo>
                    <a:pt x="6595" y="339"/>
                    <a:pt x="6603" y="335"/>
                    <a:pt x="6612" y="331"/>
                  </a:cubicBezTo>
                  <a:cubicBezTo>
                    <a:pt x="6616" y="329"/>
                    <a:pt x="6621" y="331"/>
                    <a:pt x="6623" y="335"/>
                  </a:cubicBezTo>
                  <a:cubicBezTo>
                    <a:pt x="6624" y="337"/>
                    <a:pt x="6624" y="339"/>
                    <a:pt x="6623" y="341"/>
                  </a:cubicBezTo>
                  <a:cubicBezTo>
                    <a:pt x="6622" y="343"/>
                    <a:pt x="6621" y="345"/>
                    <a:pt x="6619" y="346"/>
                  </a:cubicBezTo>
                  <a:cubicBezTo>
                    <a:pt x="6610" y="350"/>
                    <a:pt x="6603" y="354"/>
                    <a:pt x="6595" y="358"/>
                  </a:cubicBezTo>
                  <a:cubicBezTo>
                    <a:pt x="6595" y="358"/>
                    <a:pt x="6595" y="358"/>
                    <a:pt x="6595" y="358"/>
                  </a:cubicBezTo>
                  <a:cubicBezTo>
                    <a:pt x="6587" y="363"/>
                    <a:pt x="6587" y="363"/>
                    <a:pt x="6587" y="363"/>
                  </a:cubicBezTo>
                  <a:cubicBezTo>
                    <a:pt x="6573" y="372"/>
                    <a:pt x="6573" y="372"/>
                    <a:pt x="6573" y="372"/>
                  </a:cubicBezTo>
                  <a:cubicBezTo>
                    <a:pt x="6573" y="372"/>
                    <a:pt x="6573" y="372"/>
                    <a:pt x="6573" y="373"/>
                  </a:cubicBezTo>
                  <a:cubicBezTo>
                    <a:pt x="6572" y="373"/>
                    <a:pt x="6572" y="373"/>
                    <a:pt x="6572" y="373"/>
                  </a:cubicBezTo>
                  <a:cubicBezTo>
                    <a:pt x="6572" y="374"/>
                    <a:pt x="6571" y="374"/>
                    <a:pt x="6570" y="375"/>
                  </a:cubicBezTo>
                  <a:cubicBezTo>
                    <a:pt x="6570" y="375"/>
                    <a:pt x="6570" y="375"/>
                    <a:pt x="6570" y="375"/>
                  </a:cubicBezTo>
                  <a:cubicBezTo>
                    <a:pt x="6568" y="376"/>
                    <a:pt x="6566" y="378"/>
                    <a:pt x="6564" y="379"/>
                  </a:cubicBezTo>
                  <a:cubicBezTo>
                    <a:pt x="6563" y="380"/>
                    <a:pt x="6563" y="380"/>
                    <a:pt x="6563" y="380"/>
                  </a:cubicBezTo>
                  <a:cubicBezTo>
                    <a:pt x="6529" y="410"/>
                    <a:pt x="6529" y="410"/>
                    <a:pt x="6529" y="410"/>
                  </a:cubicBezTo>
                  <a:cubicBezTo>
                    <a:pt x="6529" y="410"/>
                    <a:pt x="6528" y="410"/>
                    <a:pt x="6528" y="410"/>
                  </a:cubicBezTo>
                  <a:cubicBezTo>
                    <a:pt x="6525" y="412"/>
                    <a:pt x="6525" y="412"/>
                    <a:pt x="6525" y="412"/>
                  </a:cubicBezTo>
                  <a:cubicBezTo>
                    <a:pt x="6518" y="419"/>
                    <a:pt x="6510" y="426"/>
                    <a:pt x="6503" y="432"/>
                  </a:cubicBezTo>
                  <a:cubicBezTo>
                    <a:pt x="6499" y="435"/>
                    <a:pt x="6496" y="439"/>
                    <a:pt x="6492" y="442"/>
                  </a:cubicBezTo>
                  <a:cubicBezTo>
                    <a:pt x="6492" y="442"/>
                    <a:pt x="6492" y="442"/>
                    <a:pt x="6492" y="442"/>
                  </a:cubicBezTo>
                  <a:cubicBezTo>
                    <a:pt x="6480" y="453"/>
                    <a:pt x="6468" y="463"/>
                    <a:pt x="6457" y="473"/>
                  </a:cubicBezTo>
                  <a:cubicBezTo>
                    <a:pt x="6455" y="475"/>
                    <a:pt x="6453" y="476"/>
                    <a:pt x="6451" y="476"/>
                  </a:cubicBezTo>
                  <a:close/>
                  <a:moveTo>
                    <a:pt x="861" y="463"/>
                  </a:moveTo>
                  <a:cubicBezTo>
                    <a:pt x="859" y="463"/>
                    <a:pt x="858" y="463"/>
                    <a:pt x="856" y="462"/>
                  </a:cubicBezTo>
                  <a:cubicBezTo>
                    <a:pt x="846" y="453"/>
                    <a:pt x="836" y="445"/>
                    <a:pt x="826" y="438"/>
                  </a:cubicBezTo>
                  <a:cubicBezTo>
                    <a:pt x="805" y="422"/>
                    <a:pt x="785" y="407"/>
                    <a:pt x="766" y="394"/>
                  </a:cubicBezTo>
                  <a:cubicBezTo>
                    <a:pt x="746" y="380"/>
                    <a:pt x="727" y="368"/>
                    <a:pt x="708" y="356"/>
                  </a:cubicBezTo>
                  <a:cubicBezTo>
                    <a:pt x="701" y="351"/>
                    <a:pt x="693" y="347"/>
                    <a:pt x="686" y="343"/>
                  </a:cubicBezTo>
                  <a:cubicBezTo>
                    <a:pt x="682" y="340"/>
                    <a:pt x="680" y="335"/>
                    <a:pt x="683" y="331"/>
                  </a:cubicBezTo>
                  <a:cubicBezTo>
                    <a:pt x="685" y="327"/>
                    <a:pt x="690" y="326"/>
                    <a:pt x="694" y="328"/>
                  </a:cubicBezTo>
                  <a:cubicBezTo>
                    <a:pt x="701" y="332"/>
                    <a:pt x="709" y="337"/>
                    <a:pt x="717" y="342"/>
                  </a:cubicBezTo>
                  <a:cubicBezTo>
                    <a:pt x="736" y="354"/>
                    <a:pt x="756" y="366"/>
                    <a:pt x="775" y="380"/>
                  </a:cubicBezTo>
                  <a:cubicBezTo>
                    <a:pt x="776" y="380"/>
                    <a:pt x="776" y="380"/>
                    <a:pt x="776" y="380"/>
                  </a:cubicBezTo>
                  <a:cubicBezTo>
                    <a:pt x="776" y="380"/>
                    <a:pt x="776" y="380"/>
                    <a:pt x="776" y="380"/>
                  </a:cubicBezTo>
                  <a:cubicBezTo>
                    <a:pt x="795" y="394"/>
                    <a:pt x="815" y="408"/>
                    <a:pt x="836" y="424"/>
                  </a:cubicBezTo>
                  <a:cubicBezTo>
                    <a:pt x="846" y="432"/>
                    <a:pt x="856" y="440"/>
                    <a:pt x="867" y="448"/>
                  </a:cubicBezTo>
                  <a:cubicBezTo>
                    <a:pt x="870" y="451"/>
                    <a:pt x="871" y="457"/>
                    <a:pt x="868" y="460"/>
                  </a:cubicBezTo>
                  <a:cubicBezTo>
                    <a:pt x="866" y="462"/>
                    <a:pt x="864" y="463"/>
                    <a:pt x="861" y="463"/>
                  </a:cubicBezTo>
                  <a:close/>
                  <a:moveTo>
                    <a:pt x="2790" y="451"/>
                  </a:moveTo>
                  <a:cubicBezTo>
                    <a:pt x="2788" y="451"/>
                    <a:pt x="2785" y="450"/>
                    <a:pt x="2784" y="448"/>
                  </a:cubicBezTo>
                  <a:cubicBezTo>
                    <a:pt x="2784" y="448"/>
                    <a:pt x="2784" y="448"/>
                    <a:pt x="2784" y="448"/>
                  </a:cubicBezTo>
                  <a:cubicBezTo>
                    <a:pt x="2782" y="447"/>
                    <a:pt x="2782" y="445"/>
                    <a:pt x="2782" y="442"/>
                  </a:cubicBezTo>
                  <a:cubicBezTo>
                    <a:pt x="2782" y="440"/>
                    <a:pt x="2783" y="438"/>
                    <a:pt x="2784" y="436"/>
                  </a:cubicBezTo>
                  <a:cubicBezTo>
                    <a:pt x="2788" y="433"/>
                    <a:pt x="2793" y="434"/>
                    <a:pt x="2796" y="437"/>
                  </a:cubicBezTo>
                  <a:cubicBezTo>
                    <a:pt x="2798" y="439"/>
                    <a:pt x="2799" y="441"/>
                    <a:pt x="2799" y="443"/>
                  </a:cubicBezTo>
                  <a:cubicBezTo>
                    <a:pt x="2798" y="445"/>
                    <a:pt x="2798" y="447"/>
                    <a:pt x="2796" y="449"/>
                  </a:cubicBezTo>
                  <a:cubicBezTo>
                    <a:pt x="2794" y="450"/>
                    <a:pt x="2792" y="451"/>
                    <a:pt x="2790" y="451"/>
                  </a:cubicBezTo>
                  <a:close/>
                  <a:moveTo>
                    <a:pt x="2771" y="431"/>
                  </a:moveTo>
                  <a:cubicBezTo>
                    <a:pt x="2768" y="431"/>
                    <a:pt x="2766" y="430"/>
                    <a:pt x="2765" y="428"/>
                  </a:cubicBezTo>
                  <a:cubicBezTo>
                    <a:pt x="2762" y="425"/>
                    <a:pt x="2759" y="422"/>
                    <a:pt x="2756" y="419"/>
                  </a:cubicBezTo>
                  <a:cubicBezTo>
                    <a:pt x="2741" y="404"/>
                    <a:pt x="2741" y="404"/>
                    <a:pt x="2741" y="404"/>
                  </a:cubicBezTo>
                  <a:cubicBezTo>
                    <a:pt x="2740" y="403"/>
                    <a:pt x="2739" y="402"/>
                    <a:pt x="2738" y="400"/>
                  </a:cubicBezTo>
                  <a:cubicBezTo>
                    <a:pt x="2729" y="393"/>
                    <a:pt x="2729" y="393"/>
                    <a:pt x="2729" y="393"/>
                  </a:cubicBezTo>
                  <a:cubicBezTo>
                    <a:pt x="2728" y="391"/>
                    <a:pt x="2726" y="389"/>
                    <a:pt x="2724" y="388"/>
                  </a:cubicBezTo>
                  <a:cubicBezTo>
                    <a:pt x="2720" y="384"/>
                    <a:pt x="2717" y="381"/>
                    <a:pt x="2713" y="378"/>
                  </a:cubicBezTo>
                  <a:cubicBezTo>
                    <a:pt x="2695" y="363"/>
                    <a:pt x="2695" y="363"/>
                    <a:pt x="2695" y="363"/>
                  </a:cubicBezTo>
                  <a:cubicBezTo>
                    <a:pt x="2691" y="360"/>
                    <a:pt x="2687" y="357"/>
                    <a:pt x="2682" y="353"/>
                  </a:cubicBezTo>
                  <a:cubicBezTo>
                    <a:pt x="2682" y="353"/>
                    <a:pt x="2682" y="353"/>
                    <a:pt x="2682" y="353"/>
                  </a:cubicBezTo>
                  <a:cubicBezTo>
                    <a:pt x="2661" y="338"/>
                    <a:pt x="2640" y="325"/>
                    <a:pt x="2618" y="314"/>
                  </a:cubicBezTo>
                  <a:cubicBezTo>
                    <a:pt x="2618" y="314"/>
                    <a:pt x="2618" y="314"/>
                    <a:pt x="2618" y="314"/>
                  </a:cubicBezTo>
                  <a:cubicBezTo>
                    <a:pt x="2612" y="311"/>
                    <a:pt x="2606" y="308"/>
                    <a:pt x="2600" y="306"/>
                  </a:cubicBezTo>
                  <a:cubicBezTo>
                    <a:pt x="2598" y="305"/>
                    <a:pt x="2597" y="303"/>
                    <a:pt x="2596" y="301"/>
                  </a:cubicBezTo>
                  <a:cubicBezTo>
                    <a:pt x="2595" y="299"/>
                    <a:pt x="2595" y="297"/>
                    <a:pt x="2596" y="295"/>
                  </a:cubicBezTo>
                  <a:cubicBezTo>
                    <a:pt x="2598" y="290"/>
                    <a:pt x="2603" y="288"/>
                    <a:pt x="2607" y="290"/>
                  </a:cubicBezTo>
                  <a:cubicBezTo>
                    <a:pt x="2614" y="293"/>
                    <a:pt x="2620" y="296"/>
                    <a:pt x="2626" y="299"/>
                  </a:cubicBezTo>
                  <a:cubicBezTo>
                    <a:pt x="2626" y="299"/>
                    <a:pt x="2626" y="299"/>
                    <a:pt x="2626" y="299"/>
                  </a:cubicBezTo>
                  <a:cubicBezTo>
                    <a:pt x="2648" y="310"/>
                    <a:pt x="2670" y="324"/>
                    <a:pt x="2692" y="339"/>
                  </a:cubicBezTo>
                  <a:cubicBezTo>
                    <a:pt x="2692" y="339"/>
                    <a:pt x="2692" y="339"/>
                    <a:pt x="2692" y="339"/>
                  </a:cubicBezTo>
                  <a:cubicBezTo>
                    <a:pt x="2692" y="339"/>
                    <a:pt x="2692" y="339"/>
                    <a:pt x="2692" y="339"/>
                  </a:cubicBezTo>
                  <a:cubicBezTo>
                    <a:pt x="2692" y="339"/>
                    <a:pt x="2692" y="340"/>
                    <a:pt x="2692" y="340"/>
                  </a:cubicBezTo>
                  <a:cubicBezTo>
                    <a:pt x="2697" y="343"/>
                    <a:pt x="2701" y="346"/>
                    <a:pt x="2706" y="350"/>
                  </a:cubicBezTo>
                  <a:cubicBezTo>
                    <a:pt x="2706" y="350"/>
                    <a:pt x="2706" y="350"/>
                    <a:pt x="2706" y="350"/>
                  </a:cubicBezTo>
                  <a:cubicBezTo>
                    <a:pt x="2724" y="364"/>
                    <a:pt x="2724" y="364"/>
                    <a:pt x="2724" y="364"/>
                  </a:cubicBezTo>
                  <a:cubicBezTo>
                    <a:pt x="2728" y="368"/>
                    <a:pt x="2732" y="372"/>
                    <a:pt x="2736" y="375"/>
                  </a:cubicBezTo>
                  <a:cubicBezTo>
                    <a:pt x="2738" y="377"/>
                    <a:pt x="2739" y="379"/>
                    <a:pt x="2741" y="380"/>
                  </a:cubicBezTo>
                  <a:cubicBezTo>
                    <a:pt x="2741" y="380"/>
                    <a:pt x="2741" y="380"/>
                    <a:pt x="2741" y="380"/>
                  </a:cubicBezTo>
                  <a:cubicBezTo>
                    <a:pt x="2749" y="388"/>
                    <a:pt x="2749" y="388"/>
                    <a:pt x="2749" y="388"/>
                  </a:cubicBezTo>
                  <a:cubicBezTo>
                    <a:pt x="2751" y="389"/>
                    <a:pt x="2752" y="391"/>
                    <a:pt x="2753" y="391"/>
                  </a:cubicBezTo>
                  <a:cubicBezTo>
                    <a:pt x="2769" y="408"/>
                    <a:pt x="2769" y="408"/>
                    <a:pt x="2769" y="408"/>
                  </a:cubicBezTo>
                  <a:cubicBezTo>
                    <a:pt x="2771" y="410"/>
                    <a:pt x="2774" y="413"/>
                    <a:pt x="2777" y="416"/>
                  </a:cubicBezTo>
                  <a:cubicBezTo>
                    <a:pt x="2778" y="418"/>
                    <a:pt x="2779" y="420"/>
                    <a:pt x="2779" y="422"/>
                  </a:cubicBezTo>
                  <a:cubicBezTo>
                    <a:pt x="2779" y="425"/>
                    <a:pt x="2778" y="427"/>
                    <a:pt x="2777" y="428"/>
                  </a:cubicBezTo>
                  <a:cubicBezTo>
                    <a:pt x="2775" y="430"/>
                    <a:pt x="2773" y="431"/>
                    <a:pt x="2771" y="431"/>
                  </a:cubicBezTo>
                  <a:close/>
                  <a:moveTo>
                    <a:pt x="1812" y="426"/>
                  </a:moveTo>
                  <a:cubicBezTo>
                    <a:pt x="1809" y="426"/>
                    <a:pt x="1806" y="424"/>
                    <a:pt x="1805" y="421"/>
                  </a:cubicBezTo>
                  <a:cubicBezTo>
                    <a:pt x="1804" y="419"/>
                    <a:pt x="1804" y="417"/>
                    <a:pt x="1804" y="415"/>
                  </a:cubicBezTo>
                  <a:cubicBezTo>
                    <a:pt x="1805" y="413"/>
                    <a:pt x="1807" y="411"/>
                    <a:pt x="1809" y="410"/>
                  </a:cubicBezTo>
                  <a:cubicBezTo>
                    <a:pt x="1813" y="408"/>
                    <a:pt x="1818" y="410"/>
                    <a:pt x="1820" y="414"/>
                  </a:cubicBezTo>
                  <a:cubicBezTo>
                    <a:pt x="1821" y="416"/>
                    <a:pt x="1821" y="419"/>
                    <a:pt x="1820" y="421"/>
                  </a:cubicBezTo>
                  <a:cubicBezTo>
                    <a:pt x="1820" y="423"/>
                    <a:pt x="1818" y="425"/>
                    <a:pt x="1816" y="426"/>
                  </a:cubicBezTo>
                  <a:cubicBezTo>
                    <a:pt x="1815" y="426"/>
                    <a:pt x="1814" y="426"/>
                    <a:pt x="1812" y="426"/>
                  </a:cubicBezTo>
                  <a:close/>
                  <a:moveTo>
                    <a:pt x="1838" y="414"/>
                  </a:moveTo>
                  <a:cubicBezTo>
                    <a:pt x="1835" y="414"/>
                    <a:pt x="1832" y="412"/>
                    <a:pt x="1830" y="409"/>
                  </a:cubicBezTo>
                  <a:cubicBezTo>
                    <a:pt x="1828" y="405"/>
                    <a:pt x="1830" y="400"/>
                    <a:pt x="1834" y="398"/>
                  </a:cubicBezTo>
                  <a:cubicBezTo>
                    <a:pt x="1866" y="384"/>
                    <a:pt x="1895" y="371"/>
                    <a:pt x="1922" y="359"/>
                  </a:cubicBezTo>
                  <a:cubicBezTo>
                    <a:pt x="1959" y="343"/>
                    <a:pt x="1994" y="330"/>
                    <a:pt x="2028" y="317"/>
                  </a:cubicBezTo>
                  <a:cubicBezTo>
                    <a:pt x="2032" y="316"/>
                    <a:pt x="2037" y="318"/>
                    <a:pt x="2039" y="322"/>
                  </a:cubicBezTo>
                  <a:cubicBezTo>
                    <a:pt x="2041" y="327"/>
                    <a:pt x="2038" y="331"/>
                    <a:pt x="2034" y="333"/>
                  </a:cubicBezTo>
                  <a:cubicBezTo>
                    <a:pt x="2000" y="345"/>
                    <a:pt x="1966" y="359"/>
                    <a:pt x="1929" y="374"/>
                  </a:cubicBezTo>
                  <a:cubicBezTo>
                    <a:pt x="1929" y="374"/>
                    <a:pt x="1929" y="374"/>
                    <a:pt x="1929" y="375"/>
                  </a:cubicBezTo>
                  <a:cubicBezTo>
                    <a:pt x="1901" y="386"/>
                    <a:pt x="1873" y="399"/>
                    <a:pt x="1841" y="414"/>
                  </a:cubicBezTo>
                  <a:cubicBezTo>
                    <a:pt x="1840" y="414"/>
                    <a:pt x="1839" y="414"/>
                    <a:pt x="1838" y="414"/>
                  </a:cubicBezTo>
                  <a:close/>
                  <a:moveTo>
                    <a:pt x="4193" y="408"/>
                  </a:moveTo>
                  <a:cubicBezTo>
                    <a:pt x="4192" y="408"/>
                    <a:pt x="4190" y="408"/>
                    <a:pt x="4189" y="407"/>
                  </a:cubicBezTo>
                  <a:cubicBezTo>
                    <a:pt x="4185" y="405"/>
                    <a:pt x="4184" y="399"/>
                    <a:pt x="4186" y="395"/>
                  </a:cubicBezTo>
                  <a:cubicBezTo>
                    <a:pt x="4189" y="392"/>
                    <a:pt x="4194" y="390"/>
                    <a:pt x="4198" y="393"/>
                  </a:cubicBezTo>
                  <a:cubicBezTo>
                    <a:pt x="4202" y="395"/>
                    <a:pt x="4203" y="401"/>
                    <a:pt x="4200" y="405"/>
                  </a:cubicBezTo>
                  <a:cubicBezTo>
                    <a:pt x="4199" y="407"/>
                    <a:pt x="4196" y="408"/>
                    <a:pt x="4193" y="408"/>
                  </a:cubicBezTo>
                  <a:close/>
                  <a:moveTo>
                    <a:pt x="4208" y="384"/>
                  </a:moveTo>
                  <a:cubicBezTo>
                    <a:pt x="4207" y="384"/>
                    <a:pt x="4205" y="384"/>
                    <a:pt x="4204" y="383"/>
                  </a:cubicBezTo>
                  <a:cubicBezTo>
                    <a:pt x="4200" y="381"/>
                    <a:pt x="4199" y="375"/>
                    <a:pt x="4201" y="372"/>
                  </a:cubicBezTo>
                  <a:cubicBezTo>
                    <a:pt x="4201" y="371"/>
                    <a:pt x="4201" y="371"/>
                    <a:pt x="4201" y="371"/>
                  </a:cubicBezTo>
                  <a:cubicBezTo>
                    <a:pt x="4224" y="334"/>
                    <a:pt x="4224" y="334"/>
                    <a:pt x="4224" y="334"/>
                  </a:cubicBezTo>
                  <a:cubicBezTo>
                    <a:pt x="4234" y="317"/>
                    <a:pt x="4243" y="303"/>
                    <a:pt x="4252" y="290"/>
                  </a:cubicBezTo>
                  <a:cubicBezTo>
                    <a:pt x="4252" y="290"/>
                    <a:pt x="4252" y="290"/>
                    <a:pt x="4252" y="290"/>
                  </a:cubicBezTo>
                  <a:cubicBezTo>
                    <a:pt x="4252" y="290"/>
                    <a:pt x="4252" y="289"/>
                    <a:pt x="4252" y="289"/>
                  </a:cubicBezTo>
                  <a:cubicBezTo>
                    <a:pt x="4260" y="278"/>
                    <a:pt x="4267" y="267"/>
                    <a:pt x="4275" y="256"/>
                  </a:cubicBezTo>
                  <a:cubicBezTo>
                    <a:pt x="4290" y="235"/>
                    <a:pt x="4304" y="215"/>
                    <a:pt x="4319" y="197"/>
                  </a:cubicBezTo>
                  <a:cubicBezTo>
                    <a:pt x="4322" y="194"/>
                    <a:pt x="4327" y="193"/>
                    <a:pt x="4331" y="196"/>
                  </a:cubicBezTo>
                  <a:cubicBezTo>
                    <a:pt x="4334" y="199"/>
                    <a:pt x="4335" y="204"/>
                    <a:pt x="4332" y="208"/>
                  </a:cubicBezTo>
                  <a:cubicBezTo>
                    <a:pt x="4318" y="225"/>
                    <a:pt x="4304" y="244"/>
                    <a:pt x="4289" y="266"/>
                  </a:cubicBezTo>
                  <a:cubicBezTo>
                    <a:pt x="4281" y="276"/>
                    <a:pt x="4274" y="287"/>
                    <a:pt x="4266" y="299"/>
                  </a:cubicBezTo>
                  <a:cubicBezTo>
                    <a:pt x="4258" y="312"/>
                    <a:pt x="4249" y="327"/>
                    <a:pt x="4238" y="343"/>
                  </a:cubicBezTo>
                  <a:cubicBezTo>
                    <a:pt x="4216" y="380"/>
                    <a:pt x="4216" y="380"/>
                    <a:pt x="4216" y="380"/>
                  </a:cubicBezTo>
                  <a:cubicBezTo>
                    <a:pt x="4214" y="383"/>
                    <a:pt x="4211" y="384"/>
                    <a:pt x="4208" y="384"/>
                  </a:cubicBezTo>
                  <a:close/>
                  <a:moveTo>
                    <a:pt x="5238" y="359"/>
                  </a:moveTo>
                  <a:cubicBezTo>
                    <a:pt x="5236" y="359"/>
                    <a:pt x="5234" y="358"/>
                    <a:pt x="5232" y="356"/>
                  </a:cubicBezTo>
                  <a:cubicBezTo>
                    <a:pt x="5232" y="356"/>
                    <a:pt x="5232" y="356"/>
                    <a:pt x="5232" y="356"/>
                  </a:cubicBezTo>
                  <a:cubicBezTo>
                    <a:pt x="5229" y="352"/>
                    <a:pt x="5229" y="347"/>
                    <a:pt x="5233" y="344"/>
                  </a:cubicBezTo>
                  <a:cubicBezTo>
                    <a:pt x="5236" y="341"/>
                    <a:pt x="5241" y="341"/>
                    <a:pt x="5244" y="344"/>
                  </a:cubicBezTo>
                  <a:cubicBezTo>
                    <a:pt x="5244" y="344"/>
                    <a:pt x="5244" y="344"/>
                    <a:pt x="5244" y="344"/>
                  </a:cubicBezTo>
                  <a:cubicBezTo>
                    <a:pt x="5245" y="344"/>
                    <a:pt x="5245" y="344"/>
                    <a:pt x="5245" y="344"/>
                  </a:cubicBezTo>
                  <a:cubicBezTo>
                    <a:pt x="5248" y="348"/>
                    <a:pt x="5248" y="353"/>
                    <a:pt x="5244" y="356"/>
                  </a:cubicBezTo>
                  <a:cubicBezTo>
                    <a:pt x="5243" y="358"/>
                    <a:pt x="5241" y="359"/>
                    <a:pt x="5238" y="359"/>
                  </a:cubicBezTo>
                  <a:close/>
                  <a:moveTo>
                    <a:pt x="5219" y="338"/>
                  </a:moveTo>
                  <a:cubicBezTo>
                    <a:pt x="5217" y="338"/>
                    <a:pt x="5214" y="337"/>
                    <a:pt x="5213" y="335"/>
                  </a:cubicBezTo>
                  <a:cubicBezTo>
                    <a:pt x="5205" y="327"/>
                    <a:pt x="5197" y="319"/>
                    <a:pt x="5189" y="311"/>
                  </a:cubicBezTo>
                  <a:cubicBezTo>
                    <a:pt x="5174" y="295"/>
                    <a:pt x="5156" y="278"/>
                    <a:pt x="5133" y="256"/>
                  </a:cubicBezTo>
                  <a:cubicBezTo>
                    <a:pt x="5130" y="253"/>
                    <a:pt x="5127" y="250"/>
                    <a:pt x="5124" y="247"/>
                  </a:cubicBezTo>
                  <a:cubicBezTo>
                    <a:pt x="5124" y="247"/>
                    <a:pt x="5124" y="247"/>
                    <a:pt x="5124" y="247"/>
                  </a:cubicBezTo>
                  <a:cubicBezTo>
                    <a:pt x="5124" y="247"/>
                    <a:pt x="5124" y="247"/>
                    <a:pt x="5124" y="247"/>
                  </a:cubicBezTo>
                  <a:cubicBezTo>
                    <a:pt x="5090" y="216"/>
                    <a:pt x="5090" y="216"/>
                    <a:pt x="5090" y="216"/>
                  </a:cubicBezTo>
                  <a:cubicBezTo>
                    <a:pt x="5062" y="192"/>
                    <a:pt x="5062" y="192"/>
                    <a:pt x="5062" y="192"/>
                  </a:cubicBezTo>
                  <a:cubicBezTo>
                    <a:pt x="5060" y="190"/>
                    <a:pt x="5059" y="188"/>
                    <a:pt x="5059" y="186"/>
                  </a:cubicBezTo>
                  <a:cubicBezTo>
                    <a:pt x="5059" y="184"/>
                    <a:pt x="5059" y="181"/>
                    <a:pt x="5061" y="180"/>
                  </a:cubicBezTo>
                  <a:cubicBezTo>
                    <a:pt x="5064" y="176"/>
                    <a:pt x="5069" y="176"/>
                    <a:pt x="5073" y="179"/>
                  </a:cubicBezTo>
                  <a:cubicBezTo>
                    <a:pt x="5102" y="203"/>
                    <a:pt x="5102" y="203"/>
                    <a:pt x="5102" y="203"/>
                  </a:cubicBezTo>
                  <a:cubicBezTo>
                    <a:pt x="5145" y="243"/>
                    <a:pt x="5145" y="243"/>
                    <a:pt x="5145" y="243"/>
                  </a:cubicBezTo>
                  <a:cubicBezTo>
                    <a:pt x="5161" y="259"/>
                    <a:pt x="5182" y="279"/>
                    <a:pt x="5201" y="299"/>
                  </a:cubicBezTo>
                  <a:cubicBezTo>
                    <a:pt x="5209" y="307"/>
                    <a:pt x="5217" y="315"/>
                    <a:pt x="5225" y="324"/>
                  </a:cubicBezTo>
                  <a:cubicBezTo>
                    <a:pt x="5228" y="327"/>
                    <a:pt x="5228" y="332"/>
                    <a:pt x="5225" y="336"/>
                  </a:cubicBezTo>
                  <a:cubicBezTo>
                    <a:pt x="5223" y="337"/>
                    <a:pt x="5221" y="338"/>
                    <a:pt x="5219" y="338"/>
                  </a:cubicBezTo>
                  <a:close/>
                  <a:moveTo>
                    <a:pt x="6641" y="336"/>
                  </a:moveTo>
                  <a:cubicBezTo>
                    <a:pt x="6638" y="336"/>
                    <a:pt x="6635" y="334"/>
                    <a:pt x="6633" y="331"/>
                  </a:cubicBezTo>
                  <a:cubicBezTo>
                    <a:pt x="6632" y="326"/>
                    <a:pt x="6634" y="321"/>
                    <a:pt x="6639" y="320"/>
                  </a:cubicBezTo>
                  <a:cubicBezTo>
                    <a:pt x="6643" y="318"/>
                    <a:pt x="6648" y="321"/>
                    <a:pt x="6649" y="325"/>
                  </a:cubicBezTo>
                  <a:cubicBezTo>
                    <a:pt x="6650" y="327"/>
                    <a:pt x="6650" y="329"/>
                    <a:pt x="6649" y="331"/>
                  </a:cubicBezTo>
                  <a:cubicBezTo>
                    <a:pt x="6648" y="333"/>
                    <a:pt x="6646" y="335"/>
                    <a:pt x="6644" y="336"/>
                  </a:cubicBezTo>
                  <a:cubicBezTo>
                    <a:pt x="6643" y="336"/>
                    <a:pt x="6642" y="336"/>
                    <a:pt x="6641" y="336"/>
                  </a:cubicBezTo>
                  <a:close/>
                  <a:moveTo>
                    <a:pt x="665" y="330"/>
                  </a:moveTo>
                  <a:cubicBezTo>
                    <a:pt x="664" y="330"/>
                    <a:pt x="662" y="330"/>
                    <a:pt x="661" y="329"/>
                  </a:cubicBezTo>
                  <a:cubicBezTo>
                    <a:pt x="659" y="328"/>
                    <a:pt x="658" y="326"/>
                    <a:pt x="657" y="324"/>
                  </a:cubicBezTo>
                  <a:cubicBezTo>
                    <a:pt x="656" y="322"/>
                    <a:pt x="657" y="319"/>
                    <a:pt x="658" y="317"/>
                  </a:cubicBezTo>
                  <a:cubicBezTo>
                    <a:pt x="660" y="313"/>
                    <a:pt x="665" y="312"/>
                    <a:pt x="669" y="314"/>
                  </a:cubicBezTo>
                  <a:cubicBezTo>
                    <a:pt x="669" y="314"/>
                    <a:pt x="669" y="314"/>
                    <a:pt x="669" y="314"/>
                  </a:cubicBezTo>
                  <a:cubicBezTo>
                    <a:pt x="673" y="316"/>
                    <a:pt x="675" y="321"/>
                    <a:pt x="673" y="325"/>
                  </a:cubicBezTo>
                  <a:cubicBezTo>
                    <a:pt x="671" y="328"/>
                    <a:pt x="668" y="330"/>
                    <a:pt x="665" y="330"/>
                  </a:cubicBezTo>
                  <a:close/>
                  <a:moveTo>
                    <a:pt x="6668" y="327"/>
                  </a:moveTo>
                  <a:cubicBezTo>
                    <a:pt x="6665" y="327"/>
                    <a:pt x="6661" y="325"/>
                    <a:pt x="6660" y="321"/>
                  </a:cubicBezTo>
                  <a:cubicBezTo>
                    <a:pt x="6659" y="319"/>
                    <a:pt x="6660" y="317"/>
                    <a:pt x="6661" y="315"/>
                  </a:cubicBezTo>
                  <a:cubicBezTo>
                    <a:pt x="6662" y="313"/>
                    <a:pt x="6664" y="311"/>
                    <a:pt x="6666" y="311"/>
                  </a:cubicBezTo>
                  <a:cubicBezTo>
                    <a:pt x="6671" y="309"/>
                    <a:pt x="6676" y="308"/>
                    <a:pt x="6680" y="307"/>
                  </a:cubicBezTo>
                  <a:cubicBezTo>
                    <a:pt x="6682" y="306"/>
                    <a:pt x="6683" y="306"/>
                    <a:pt x="6685" y="306"/>
                  </a:cubicBezTo>
                  <a:cubicBezTo>
                    <a:pt x="6685" y="306"/>
                    <a:pt x="6685" y="306"/>
                    <a:pt x="6685" y="306"/>
                  </a:cubicBezTo>
                  <a:cubicBezTo>
                    <a:pt x="6709" y="299"/>
                    <a:pt x="6733" y="294"/>
                    <a:pt x="6760" y="289"/>
                  </a:cubicBezTo>
                  <a:cubicBezTo>
                    <a:pt x="6768" y="288"/>
                    <a:pt x="6775" y="287"/>
                    <a:pt x="6782" y="286"/>
                  </a:cubicBezTo>
                  <a:cubicBezTo>
                    <a:pt x="6811" y="281"/>
                    <a:pt x="6840" y="277"/>
                    <a:pt x="6873" y="273"/>
                  </a:cubicBezTo>
                  <a:cubicBezTo>
                    <a:pt x="6878" y="272"/>
                    <a:pt x="6882" y="276"/>
                    <a:pt x="6882" y="280"/>
                  </a:cubicBezTo>
                  <a:cubicBezTo>
                    <a:pt x="6883" y="285"/>
                    <a:pt x="6880" y="289"/>
                    <a:pt x="6875" y="290"/>
                  </a:cubicBezTo>
                  <a:cubicBezTo>
                    <a:pt x="6843" y="294"/>
                    <a:pt x="6813" y="298"/>
                    <a:pt x="6785" y="302"/>
                  </a:cubicBezTo>
                  <a:cubicBezTo>
                    <a:pt x="6778" y="303"/>
                    <a:pt x="6771" y="305"/>
                    <a:pt x="6763" y="306"/>
                  </a:cubicBezTo>
                  <a:cubicBezTo>
                    <a:pt x="6736" y="311"/>
                    <a:pt x="6713" y="316"/>
                    <a:pt x="6689" y="322"/>
                  </a:cubicBezTo>
                  <a:cubicBezTo>
                    <a:pt x="6688" y="322"/>
                    <a:pt x="6686" y="323"/>
                    <a:pt x="6685" y="323"/>
                  </a:cubicBezTo>
                  <a:cubicBezTo>
                    <a:pt x="6680" y="324"/>
                    <a:pt x="6675" y="326"/>
                    <a:pt x="6671" y="327"/>
                  </a:cubicBezTo>
                  <a:cubicBezTo>
                    <a:pt x="6670" y="327"/>
                    <a:pt x="6669" y="327"/>
                    <a:pt x="6668" y="327"/>
                  </a:cubicBezTo>
                  <a:close/>
                  <a:moveTo>
                    <a:pt x="2058" y="324"/>
                  </a:moveTo>
                  <a:cubicBezTo>
                    <a:pt x="2054" y="324"/>
                    <a:pt x="2051" y="322"/>
                    <a:pt x="2050" y="318"/>
                  </a:cubicBezTo>
                  <a:cubicBezTo>
                    <a:pt x="2049" y="316"/>
                    <a:pt x="2049" y="314"/>
                    <a:pt x="2050" y="312"/>
                  </a:cubicBezTo>
                  <a:cubicBezTo>
                    <a:pt x="2051" y="310"/>
                    <a:pt x="2053" y="308"/>
                    <a:pt x="2055" y="308"/>
                  </a:cubicBezTo>
                  <a:cubicBezTo>
                    <a:pt x="2055" y="308"/>
                    <a:pt x="2055" y="308"/>
                    <a:pt x="2055" y="308"/>
                  </a:cubicBezTo>
                  <a:cubicBezTo>
                    <a:pt x="2055" y="308"/>
                    <a:pt x="2055" y="308"/>
                    <a:pt x="2055" y="308"/>
                  </a:cubicBezTo>
                  <a:cubicBezTo>
                    <a:pt x="2059" y="306"/>
                    <a:pt x="2064" y="309"/>
                    <a:pt x="2066" y="313"/>
                  </a:cubicBezTo>
                  <a:cubicBezTo>
                    <a:pt x="2067" y="317"/>
                    <a:pt x="2065" y="322"/>
                    <a:pt x="2061" y="324"/>
                  </a:cubicBezTo>
                  <a:cubicBezTo>
                    <a:pt x="2060" y="324"/>
                    <a:pt x="2060" y="324"/>
                    <a:pt x="2060" y="324"/>
                  </a:cubicBezTo>
                  <a:cubicBezTo>
                    <a:pt x="2059" y="324"/>
                    <a:pt x="2059" y="324"/>
                    <a:pt x="2058" y="324"/>
                  </a:cubicBezTo>
                  <a:close/>
                  <a:moveTo>
                    <a:pt x="640" y="317"/>
                  </a:moveTo>
                  <a:cubicBezTo>
                    <a:pt x="639" y="317"/>
                    <a:pt x="638" y="317"/>
                    <a:pt x="636" y="316"/>
                  </a:cubicBezTo>
                  <a:cubicBezTo>
                    <a:pt x="614" y="305"/>
                    <a:pt x="592" y="295"/>
                    <a:pt x="570" y="287"/>
                  </a:cubicBezTo>
                  <a:cubicBezTo>
                    <a:pt x="558" y="282"/>
                    <a:pt x="545" y="278"/>
                    <a:pt x="533" y="274"/>
                  </a:cubicBezTo>
                  <a:cubicBezTo>
                    <a:pt x="502" y="264"/>
                    <a:pt x="471" y="257"/>
                    <a:pt x="441" y="253"/>
                  </a:cubicBezTo>
                  <a:cubicBezTo>
                    <a:pt x="438" y="253"/>
                    <a:pt x="436" y="252"/>
                    <a:pt x="435" y="250"/>
                  </a:cubicBezTo>
                  <a:cubicBezTo>
                    <a:pt x="434" y="248"/>
                    <a:pt x="433" y="246"/>
                    <a:pt x="433" y="243"/>
                  </a:cubicBezTo>
                  <a:cubicBezTo>
                    <a:pt x="434" y="239"/>
                    <a:pt x="438" y="236"/>
                    <a:pt x="443" y="236"/>
                  </a:cubicBezTo>
                  <a:cubicBezTo>
                    <a:pt x="474" y="241"/>
                    <a:pt x="506" y="248"/>
                    <a:pt x="538" y="258"/>
                  </a:cubicBezTo>
                  <a:cubicBezTo>
                    <a:pt x="551" y="262"/>
                    <a:pt x="564" y="266"/>
                    <a:pt x="576" y="271"/>
                  </a:cubicBezTo>
                  <a:cubicBezTo>
                    <a:pt x="599" y="279"/>
                    <a:pt x="621" y="290"/>
                    <a:pt x="644" y="301"/>
                  </a:cubicBezTo>
                  <a:cubicBezTo>
                    <a:pt x="644" y="301"/>
                    <a:pt x="644" y="301"/>
                    <a:pt x="644" y="301"/>
                  </a:cubicBezTo>
                  <a:cubicBezTo>
                    <a:pt x="648" y="303"/>
                    <a:pt x="650" y="308"/>
                    <a:pt x="648" y="312"/>
                  </a:cubicBezTo>
                  <a:cubicBezTo>
                    <a:pt x="646" y="315"/>
                    <a:pt x="643" y="317"/>
                    <a:pt x="640" y="317"/>
                  </a:cubicBezTo>
                  <a:close/>
                  <a:moveTo>
                    <a:pt x="2084" y="315"/>
                  </a:moveTo>
                  <a:cubicBezTo>
                    <a:pt x="2081" y="315"/>
                    <a:pt x="2077" y="313"/>
                    <a:pt x="2076" y="309"/>
                  </a:cubicBezTo>
                  <a:cubicBezTo>
                    <a:pt x="2076" y="307"/>
                    <a:pt x="2076" y="305"/>
                    <a:pt x="2077" y="303"/>
                  </a:cubicBezTo>
                  <a:cubicBezTo>
                    <a:pt x="2078" y="301"/>
                    <a:pt x="2080" y="299"/>
                    <a:pt x="2082" y="299"/>
                  </a:cubicBezTo>
                  <a:cubicBezTo>
                    <a:pt x="2115" y="288"/>
                    <a:pt x="2146" y="279"/>
                    <a:pt x="2175" y="272"/>
                  </a:cubicBezTo>
                  <a:cubicBezTo>
                    <a:pt x="2186" y="269"/>
                    <a:pt x="2198" y="266"/>
                    <a:pt x="2209" y="264"/>
                  </a:cubicBezTo>
                  <a:cubicBezTo>
                    <a:pt x="2231" y="259"/>
                    <a:pt x="2255" y="255"/>
                    <a:pt x="2285" y="251"/>
                  </a:cubicBezTo>
                  <a:cubicBezTo>
                    <a:pt x="2285" y="251"/>
                    <a:pt x="2285" y="251"/>
                    <a:pt x="2285" y="251"/>
                  </a:cubicBezTo>
                  <a:cubicBezTo>
                    <a:pt x="2286" y="251"/>
                    <a:pt x="2286" y="251"/>
                    <a:pt x="2287" y="251"/>
                  </a:cubicBezTo>
                  <a:cubicBezTo>
                    <a:pt x="2287" y="251"/>
                    <a:pt x="2287" y="251"/>
                    <a:pt x="2287" y="251"/>
                  </a:cubicBezTo>
                  <a:cubicBezTo>
                    <a:pt x="2292" y="250"/>
                    <a:pt x="2296" y="254"/>
                    <a:pt x="2296" y="258"/>
                  </a:cubicBezTo>
                  <a:cubicBezTo>
                    <a:pt x="2297" y="263"/>
                    <a:pt x="2294" y="267"/>
                    <a:pt x="2289" y="268"/>
                  </a:cubicBezTo>
                  <a:cubicBezTo>
                    <a:pt x="2289" y="268"/>
                    <a:pt x="2288" y="268"/>
                    <a:pt x="2288" y="268"/>
                  </a:cubicBezTo>
                  <a:cubicBezTo>
                    <a:pt x="2287" y="268"/>
                    <a:pt x="2287" y="268"/>
                    <a:pt x="2287" y="268"/>
                  </a:cubicBezTo>
                  <a:cubicBezTo>
                    <a:pt x="2287" y="268"/>
                    <a:pt x="2287" y="268"/>
                    <a:pt x="2287" y="268"/>
                  </a:cubicBezTo>
                  <a:cubicBezTo>
                    <a:pt x="2258" y="272"/>
                    <a:pt x="2234" y="276"/>
                    <a:pt x="2213" y="281"/>
                  </a:cubicBezTo>
                  <a:cubicBezTo>
                    <a:pt x="2202" y="283"/>
                    <a:pt x="2190" y="286"/>
                    <a:pt x="2179" y="288"/>
                  </a:cubicBezTo>
                  <a:cubicBezTo>
                    <a:pt x="2150" y="295"/>
                    <a:pt x="2120" y="304"/>
                    <a:pt x="2087" y="315"/>
                  </a:cubicBezTo>
                  <a:cubicBezTo>
                    <a:pt x="2086" y="315"/>
                    <a:pt x="2085" y="315"/>
                    <a:pt x="2084" y="315"/>
                  </a:cubicBezTo>
                  <a:close/>
                  <a:moveTo>
                    <a:pt x="2578" y="296"/>
                  </a:moveTo>
                  <a:cubicBezTo>
                    <a:pt x="2577" y="296"/>
                    <a:pt x="2576" y="296"/>
                    <a:pt x="2575" y="295"/>
                  </a:cubicBezTo>
                  <a:cubicBezTo>
                    <a:pt x="2573" y="294"/>
                    <a:pt x="2571" y="293"/>
                    <a:pt x="2570" y="291"/>
                  </a:cubicBezTo>
                  <a:cubicBezTo>
                    <a:pt x="2569" y="289"/>
                    <a:pt x="2569" y="286"/>
                    <a:pt x="2570" y="284"/>
                  </a:cubicBezTo>
                  <a:cubicBezTo>
                    <a:pt x="2571" y="280"/>
                    <a:pt x="2577" y="278"/>
                    <a:pt x="2581" y="279"/>
                  </a:cubicBezTo>
                  <a:cubicBezTo>
                    <a:pt x="2585" y="281"/>
                    <a:pt x="2587" y="286"/>
                    <a:pt x="2586" y="290"/>
                  </a:cubicBezTo>
                  <a:cubicBezTo>
                    <a:pt x="2584" y="294"/>
                    <a:pt x="2581" y="296"/>
                    <a:pt x="2578" y="296"/>
                  </a:cubicBezTo>
                  <a:close/>
                  <a:moveTo>
                    <a:pt x="6902" y="287"/>
                  </a:moveTo>
                  <a:cubicBezTo>
                    <a:pt x="6898" y="287"/>
                    <a:pt x="6894" y="283"/>
                    <a:pt x="6894" y="279"/>
                  </a:cubicBezTo>
                  <a:cubicBezTo>
                    <a:pt x="6893" y="277"/>
                    <a:pt x="6894" y="275"/>
                    <a:pt x="6895" y="273"/>
                  </a:cubicBezTo>
                  <a:cubicBezTo>
                    <a:pt x="6897" y="271"/>
                    <a:pt x="6899" y="270"/>
                    <a:pt x="6901" y="270"/>
                  </a:cubicBezTo>
                  <a:cubicBezTo>
                    <a:pt x="6901" y="270"/>
                    <a:pt x="6901" y="270"/>
                    <a:pt x="6901" y="270"/>
                  </a:cubicBezTo>
                  <a:cubicBezTo>
                    <a:pt x="6901" y="270"/>
                    <a:pt x="6901" y="270"/>
                    <a:pt x="6901" y="270"/>
                  </a:cubicBezTo>
                  <a:cubicBezTo>
                    <a:pt x="6906" y="269"/>
                    <a:pt x="6910" y="273"/>
                    <a:pt x="6910" y="277"/>
                  </a:cubicBezTo>
                  <a:cubicBezTo>
                    <a:pt x="6911" y="279"/>
                    <a:pt x="6910" y="282"/>
                    <a:pt x="6909" y="283"/>
                  </a:cubicBezTo>
                  <a:cubicBezTo>
                    <a:pt x="6907" y="285"/>
                    <a:pt x="6905" y="286"/>
                    <a:pt x="6903" y="287"/>
                  </a:cubicBezTo>
                  <a:cubicBezTo>
                    <a:pt x="6903" y="287"/>
                    <a:pt x="6903" y="287"/>
                    <a:pt x="6903" y="287"/>
                  </a:cubicBezTo>
                  <a:cubicBezTo>
                    <a:pt x="6903" y="287"/>
                    <a:pt x="6903" y="287"/>
                    <a:pt x="6903" y="287"/>
                  </a:cubicBezTo>
                  <a:cubicBezTo>
                    <a:pt x="6902" y="287"/>
                    <a:pt x="6902" y="287"/>
                    <a:pt x="6902" y="287"/>
                  </a:cubicBezTo>
                  <a:close/>
                  <a:moveTo>
                    <a:pt x="2551" y="286"/>
                  </a:moveTo>
                  <a:cubicBezTo>
                    <a:pt x="2550" y="286"/>
                    <a:pt x="2549" y="286"/>
                    <a:pt x="2549" y="286"/>
                  </a:cubicBezTo>
                  <a:cubicBezTo>
                    <a:pt x="2544" y="285"/>
                    <a:pt x="2539" y="283"/>
                    <a:pt x="2534" y="282"/>
                  </a:cubicBezTo>
                  <a:cubicBezTo>
                    <a:pt x="2508" y="274"/>
                    <a:pt x="2480" y="269"/>
                    <a:pt x="2449" y="265"/>
                  </a:cubicBezTo>
                  <a:cubicBezTo>
                    <a:pt x="2446" y="265"/>
                    <a:pt x="2443" y="265"/>
                    <a:pt x="2440" y="264"/>
                  </a:cubicBezTo>
                  <a:cubicBezTo>
                    <a:pt x="2421" y="262"/>
                    <a:pt x="2402" y="262"/>
                    <a:pt x="2380" y="262"/>
                  </a:cubicBezTo>
                  <a:cubicBezTo>
                    <a:pt x="2375" y="262"/>
                    <a:pt x="2370" y="262"/>
                    <a:pt x="2366" y="262"/>
                  </a:cubicBezTo>
                  <a:cubicBezTo>
                    <a:pt x="2359" y="262"/>
                    <a:pt x="2352" y="262"/>
                    <a:pt x="2345" y="263"/>
                  </a:cubicBezTo>
                  <a:cubicBezTo>
                    <a:pt x="2340" y="263"/>
                    <a:pt x="2336" y="259"/>
                    <a:pt x="2336" y="255"/>
                  </a:cubicBezTo>
                  <a:cubicBezTo>
                    <a:pt x="2336" y="250"/>
                    <a:pt x="2339" y="246"/>
                    <a:pt x="2344" y="246"/>
                  </a:cubicBezTo>
                  <a:cubicBezTo>
                    <a:pt x="2351" y="245"/>
                    <a:pt x="2359" y="245"/>
                    <a:pt x="2366" y="245"/>
                  </a:cubicBezTo>
                  <a:cubicBezTo>
                    <a:pt x="2370" y="245"/>
                    <a:pt x="2375" y="245"/>
                    <a:pt x="2380" y="245"/>
                  </a:cubicBezTo>
                  <a:cubicBezTo>
                    <a:pt x="2403" y="245"/>
                    <a:pt x="2422" y="246"/>
                    <a:pt x="2441" y="247"/>
                  </a:cubicBezTo>
                  <a:cubicBezTo>
                    <a:pt x="2444" y="248"/>
                    <a:pt x="2447" y="248"/>
                    <a:pt x="2450" y="248"/>
                  </a:cubicBezTo>
                  <a:cubicBezTo>
                    <a:pt x="2483" y="252"/>
                    <a:pt x="2511" y="258"/>
                    <a:pt x="2538" y="265"/>
                  </a:cubicBezTo>
                  <a:cubicBezTo>
                    <a:pt x="2544" y="267"/>
                    <a:pt x="2549" y="268"/>
                    <a:pt x="2554" y="270"/>
                  </a:cubicBezTo>
                  <a:cubicBezTo>
                    <a:pt x="2558" y="271"/>
                    <a:pt x="2561" y="276"/>
                    <a:pt x="2559" y="281"/>
                  </a:cubicBezTo>
                  <a:cubicBezTo>
                    <a:pt x="2558" y="284"/>
                    <a:pt x="2555" y="286"/>
                    <a:pt x="2551" y="286"/>
                  </a:cubicBezTo>
                  <a:close/>
                  <a:moveTo>
                    <a:pt x="6930" y="284"/>
                  </a:moveTo>
                  <a:cubicBezTo>
                    <a:pt x="6926" y="284"/>
                    <a:pt x="6922" y="280"/>
                    <a:pt x="6922" y="276"/>
                  </a:cubicBezTo>
                  <a:cubicBezTo>
                    <a:pt x="6921" y="271"/>
                    <a:pt x="6925" y="267"/>
                    <a:pt x="6929" y="267"/>
                  </a:cubicBezTo>
                  <a:cubicBezTo>
                    <a:pt x="6939" y="266"/>
                    <a:pt x="6950" y="265"/>
                    <a:pt x="6961" y="264"/>
                  </a:cubicBezTo>
                  <a:cubicBezTo>
                    <a:pt x="6981" y="262"/>
                    <a:pt x="7002" y="260"/>
                    <a:pt x="7025" y="258"/>
                  </a:cubicBezTo>
                  <a:cubicBezTo>
                    <a:pt x="7060" y="255"/>
                    <a:pt x="7096" y="253"/>
                    <a:pt x="7135" y="251"/>
                  </a:cubicBezTo>
                  <a:cubicBezTo>
                    <a:pt x="7136" y="251"/>
                    <a:pt x="7137" y="250"/>
                    <a:pt x="7138" y="250"/>
                  </a:cubicBezTo>
                  <a:cubicBezTo>
                    <a:pt x="7138" y="250"/>
                    <a:pt x="7138" y="250"/>
                    <a:pt x="7138" y="250"/>
                  </a:cubicBezTo>
                  <a:cubicBezTo>
                    <a:pt x="7143" y="250"/>
                    <a:pt x="7147" y="254"/>
                    <a:pt x="7147" y="258"/>
                  </a:cubicBezTo>
                  <a:cubicBezTo>
                    <a:pt x="7147" y="263"/>
                    <a:pt x="7144" y="267"/>
                    <a:pt x="7139" y="267"/>
                  </a:cubicBezTo>
                  <a:cubicBezTo>
                    <a:pt x="7138" y="267"/>
                    <a:pt x="7137" y="267"/>
                    <a:pt x="7136" y="268"/>
                  </a:cubicBezTo>
                  <a:cubicBezTo>
                    <a:pt x="7097" y="270"/>
                    <a:pt x="7061" y="272"/>
                    <a:pt x="7027" y="275"/>
                  </a:cubicBezTo>
                  <a:cubicBezTo>
                    <a:pt x="7005" y="277"/>
                    <a:pt x="6983" y="279"/>
                    <a:pt x="6963" y="280"/>
                  </a:cubicBezTo>
                  <a:cubicBezTo>
                    <a:pt x="6952" y="282"/>
                    <a:pt x="6941" y="283"/>
                    <a:pt x="6931" y="284"/>
                  </a:cubicBezTo>
                  <a:cubicBezTo>
                    <a:pt x="6931" y="284"/>
                    <a:pt x="6930" y="284"/>
                    <a:pt x="6930" y="284"/>
                  </a:cubicBezTo>
                  <a:close/>
                  <a:moveTo>
                    <a:pt x="7167" y="266"/>
                  </a:moveTo>
                  <a:cubicBezTo>
                    <a:pt x="7162" y="266"/>
                    <a:pt x="7159" y="262"/>
                    <a:pt x="7159" y="258"/>
                  </a:cubicBezTo>
                  <a:cubicBezTo>
                    <a:pt x="7158" y="255"/>
                    <a:pt x="7159" y="253"/>
                    <a:pt x="7161" y="252"/>
                  </a:cubicBezTo>
                  <a:cubicBezTo>
                    <a:pt x="7162" y="250"/>
                    <a:pt x="7164" y="249"/>
                    <a:pt x="7167" y="249"/>
                  </a:cubicBezTo>
                  <a:cubicBezTo>
                    <a:pt x="7171" y="249"/>
                    <a:pt x="7175" y="252"/>
                    <a:pt x="7175" y="257"/>
                  </a:cubicBezTo>
                  <a:cubicBezTo>
                    <a:pt x="7176" y="261"/>
                    <a:pt x="7172" y="265"/>
                    <a:pt x="7167" y="266"/>
                  </a:cubicBezTo>
                  <a:cubicBezTo>
                    <a:pt x="7167" y="266"/>
                    <a:pt x="7167" y="266"/>
                    <a:pt x="7167" y="266"/>
                  </a:cubicBezTo>
                  <a:close/>
                  <a:moveTo>
                    <a:pt x="2316" y="265"/>
                  </a:moveTo>
                  <a:cubicBezTo>
                    <a:pt x="2312" y="265"/>
                    <a:pt x="2308" y="261"/>
                    <a:pt x="2308" y="257"/>
                  </a:cubicBezTo>
                  <a:cubicBezTo>
                    <a:pt x="2307" y="252"/>
                    <a:pt x="2311" y="248"/>
                    <a:pt x="2315" y="248"/>
                  </a:cubicBezTo>
                  <a:cubicBezTo>
                    <a:pt x="2320" y="247"/>
                    <a:pt x="2324" y="251"/>
                    <a:pt x="2325" y="255"/>
                  </a:cubicBezTo>
                  <a:cubicBezTo>
                    <a:pt x="2325" y="260"/>
                    <a:pt x="2322" y="264"/>
                    <a:pt x="2317" y="265"/>
                  </a:cubicBezTo>
                  <a:cubicBezTo>
                    <a:pt x="2317" y="265"/>
                    <a:pt x="2316" y="265"/>
                    <a:pt x="2316" y="265"/>
                  </a:cubicBezTo>
                  <a:close/>
                  <a:moveTo>
                    <a:pt x="7195" y="264"/>
                  </a:moveTo>
                  <a:cubicBezTo>
                    <a:pt x="7191" y="264"/>
                    <a:pt x="7187" y="261"/>
                    <a:pt x="7187" y="256"/>
                  </a:cubicBezTo>
                  <a:cubicBezTo>
                    <a:pt x="7187" y="254"/>
                    <a:pt x="7187" y="252"/>
                    <a:pt x="7189" y="250"/>
                  </a:cubicBezTo>
                  <a:cubicBezTo>
                    <a:pt x="7190" y="248"/>
                    <a:pt x="7193" y="247"/>
                    <a:pt x="7195" y="247"/>
                  </a:cubicBezTo>
                  <a:cubicBezTo>
                    <a:pt x="7226" y="246"/>
                    <a:pt x="7258" y="244"/>
                    <a:pt x="7291" y="243"/>
                  </a:cubicBezTo>
                  <a:cubicBezTo>
                    <a:pt x="7328" y="241"/>
                    <a:pt x="7366" y="240"/>
                    <a:pt x="7404" y="239"/>
                  </a:cubicBezTo>
                  <a:cubicBezTo>
                    <a:pt x="7409" y="238"/>
                    <a:pt x="7413" y="242"/>
                    <a:pt x="7413" y="247"/>
                  </a:cubicBezTo>
                  <a:cubicBezTo>
                    <a:pt x="7413" y="249"/>
                    <a:pt x="7412" y="251"/>
                    <a:pt x="7411" y="253"/>
                  </a:cubicBezTo>
                  <a:cubicBezTo>
                    <a:pt x="7409" y="254"/>
                    <a:pt x="7407" y="255"/>
                    <a:pt x="7405" y="255"/>
                  </a:cubicBezTo>
                  <a:cubicBezTo>
                    <a:pt x="7365" y="257"/>
                    <a:pt x="7328" y="258"/>
                    <a:pt x="7292" y="260"/>
                  </a:cubicBezTo>
                  <a:cubicBezTo>
                    <a:pt x="7258" y="261"/>
                    <a:pt x="7226" y="263"/>
                    <a:pt x="7196" y="264"/>
                  </a:cubicBezTo>
                  <a:cubicBezTo>
                    <a:pt x="7196" y="264"/>
                    <a:pt x="7195" y="264"/>
                    <a:pt x="7195" y="264"/>
                  </a:cubicBezTo>
                  <a:close/>
                  <a:moveTo>
                    <a:pt x="7433" y="255"/>
                  </a:moveTo>
                  <a:cubicBezTo>
                    <a:pt x="7428" y="255"/>
                    <a:pt x="7424" y="251"/>
                    <a:pt x="7424" y="246"/>
                  </a:cubicBezTo>
                  <a:cubicBezTo>
                    <a:pt x="7424" y="244"/>
                    <a:pt x="7425" y="242"/>
                    <a:pt x="7426" y="240"/>
                  </a:cubicBezTo>
                  <a:cubicBezTo>
                    <a:pt x="7428" y="239"/>
                    <a:pt x="7430" y="238"/>
                    <a:pt x="7432" y="238"/>
                  </a:cubicBezTo>
                  <a:cubicBezTo>
                    <a:pt x="7437" y="237"/>
                    <a:pt x="7441" y="241"/>
                    <a:pt x="7441" y="246"/>
                  </a:cubicBezTo>
                  <a:cubicBezTo>
                    <a:pt x="7441" y="251"/>
                    <a:pt x="7438" y="254"/>
                    <a:pt x="7433" y="255"/>
                  </a:cubicBezTo>
                  <a:close/>
                  <a:moveTo>
                    <a:pt x="7461" y="254"/>
                  </a:moveTo>
                  <a:cubicBezTo>
                    <a:pt x="7456" y="254"/>
                    <a:pt x="7453" y="250"/>
                    <a:pt x="7452" y="246"/>
                  </a:cubicBezTo>
                  <a:cubicBezTo>
                    <a:pt x="7452" y="243"/>
                    <a:pt x="7453" y="241"/>
                    <a:pt x="7455" y="239"/>
                  </a:cubicBezTo>
                  <a:cubicBezTo>
                    <a:pt x="7456" y="238"/>
                    <a:pt x="7458" y="237"/>
                    <a:pt x="7461" y="237"/>
                  </a:cubicBezTo>
                  <a:cubicBezTo>
                    <a:pt x="7465" y="237"/>
                    <a:pt x="7465" y="237"/>
                    <a:pt x="7465" y="237"/>
                  </a:cubicBezTo>
                  <a:cubicBezTo>
                    <a:pt x="7470" y="237"/>
                    <a:pt x="7475" y="236"/>
                    <a:pt x="7480" y="236"/>
                  </a:cubicBezTo>
                  <a:cubicBezTo>
                    <a:pt x="7507" y="236"/>
                    <a:pt x="7533" y="235"/>
                    <a:pt x="7557" y="234"/>
                  </a:cubicBezTo>
                  <a:cubicBezTo>
                    <a:pt x="7595" y="234"/>
                    <a:pt x="7633" y="233"/>
                    <a:pt x="7670" y="233"/>
                  </a:cubicBezTo>
                  <a:cubicBezTo>
                    <a:pt x="7670" y="232"/>
                    <a:pt x="7670" y="232"/>
                    <a:pt x="7670" y="232"/>
                  </a:cubicBezTo>
                  <a:cubicBezTo>
                    <a:pt x="7675" y="232"/>
                    <a:pt x="7679" y="236"/>
                    <a:pt x="7679" y="241"/>
                  </a:cubicBezTo>
                  <a:cubicBezTo>
                    <a:pt x="7679" y="246"/>
                    <a:pt x="7675" y="249"/>
                    <a:pt x="7670" y="249"/>
                  </a:cubicBezTo>
                  <a:cubicBezTo>
                    <a:pt x="7632" y="250"/>
                    <a:pt x="7594" y="251"/>
                    <a:pt x="7557" y="251"/>
                  </a:cubicBezTo>
                  <a:cubicBezTo>
                    <a:pt x="7557" y="251"/>
                    <a:pt x="7557" y="251"/>
                    <a:pt x="7557" y="251"/>
                  </a:cubicBezTo>
                  <a:cubicBezTo>
                    <a:pt x="7530" y="252"/>
                    <a:pt x="7505" y="253"/>
                    <a:pt x="7480" y="253"/>
                  </a:cubicBezTo>
                  <a:cubicBezTo>
                    <a:pt x="7473" y="253"/>
                    <a:pt x="7473" y="253"/>
                    <a:pt x="7473" y="253"/>
                  </a:cubicBezTo>
                  <a:cubicBezTo>
                    <a:pt x="7469" y="254"/>
                    <a:pt x="7465" y="254"/>
                    <a:pt x="7461" y="254"/>
                  </a:cubicBezTo>
                  <a:close/>
                  <a:moveTo>
                    <a:pt x="414" y="250"/>
                  </a:moveTo>
                  <a:cubicBezTo>
                    <a:pt x="413" y="250"/>
                    <a:pt x="413" y="250"/>
                    <a:pt x="413" y="250"/>
                  </a:cubicBezTo>
                  <a:cubicBezTo>
                    <a:pt x="413" y="250"/>
                    <a:pt x="413" y="250"/>
                    <a:pt x="413" y="250"/>
                  </a:cubicBezTo>
                  <a:cubicBezTo>
                    <a:pt x="411" y="250"/>
                    <a:pt x="409" y="249"/>
                    <a:pt x="407" y="247"/>
                  </a:cubicBezTo>
                  <a:cubicBezTo>
                    <a:pt x="406" y="245"/>
                    <a:pt x="405" y="243"/>
                    <a:pt x="405" y="241"/>
                  </a:cubicBezTo>
                  <a:cubicBezTo>
                    <a:pt x="406" y="236"/>
                    <a:pt x="410" y="233"/>
                    <a:pt x="414" y="233"/>
                  </a:cubicBezTo>
                  <a:cubicBezTo>
                    <a:pt x="419" y="233"/>
                    <a:pt x="423" y="238"/>
                    <a:pt x="422" y="242"/>
                  </a:cubicBezTo>
                  <a:cubicBezTo>
                    <a:pt x="422" y="247"/>
                    <a:pt x="418" y="250"/>
                    <a:pt x="414" y="250"/>
                  </a:cubicBezTo>
                  <a:close/>
                  <a:moveTo>
                    <a:pt x="7699" y="249"/>
                  </a:moveTo>
                  <a:cubicBezTo>
                    <a:pt x="7698" y="249"/>
                    <a:pt x="7698" y="249"/>
                    <a:pt x="7698" y="249"/>
                  </a:cubicBezTo>
                  <a:cubicBezTo>
                    <a:pt x="7694" y="249"/>
                    <a:pt x="7690" y="245"/>
                    <a:pt x="7690" y="241"/>
                  </a:cubicBezTo>
                  <a:cubicBezTo>
                    <a:pt x="7690" y="238"/>
                    <a:pt x="7691" y="236"/>
                    <a:pt x="7692" y="235"/>
                  </a:cubicBezTo>
                  <a:cubicBezTo>
                    <a:pt x="7694" y="233"/>
                    <a:pt x="7696" y="232"/>
                    <a:pt x="7698" y="232"/>
                  </a:cubicBezTo>
                  <a:cubicBezTo>
                    <a:pt x="7698" y="232"/>
                    <a:pt x="7698" y="232"/>
                    <a:pt x="7698" y="232"/>
                  </a:cubicBezTo>
                  <a:cubicBezTo>
                    <a:pt x="7703" y="232"/>
                    <a:pt x="7707" y="236"/>
                    <a:pt x="7707" y="241"/>
                  </a:cubicBezTo>
                  <a:cubicBezTo>
                    <a:pt x="7707" y="245"/>
                    <a:pt x="7703" y="249"/>
                    <a:pt x="7699" y="249"/>
                  </a:cubicBezTo>
                  <a:close/>
                  <a:moveTo>
                    <a:pt x="7727" y="249"/>
                  </a:moveTo>
                  <a:cubicBezTo>
                    <a:pt x="7727" y="249"/>
                    <a:pt x="7727" y="249"/>
                    <a:pt x="7727" y="249"/>
                  </a:cubicBezTo>
                  <a:cubicBezTo>
                    <a:pt x="7722" y="249"/>
                    <a:pt x="7718" y="245"/>
                    <a:pt x="7718" y="240"/>
                  </a:cubicBezTo>
                  <a:cubicBezTo>
                    <a:pt x="7718" y="238"/>
                    <a:pt x="7719" y="236"/>
                    <a:pt x="7721" y="234"/>
                  </a:cubicBezTo>
                  <a:cubicBezTo>
                    <a:pt x="7722" y="233"/>
                    <a:pt x="7724" y="232"/>
                    <a:pt x="7727" y="232"/>
                  </a:cubicBezTo>
                  <a:cubicBezTo>
                    <a:pt x="7759" y="231"/>
                    <a:pt x="7792" y="231"/>
                    <a:pt x="7823" y="231"/>
                  </a:cubicBezTo>
                  <a:cubicBezTo>
                    <a:pt x="7828" y="231"/>
                    <a:pt x="7831" y="235"/>
                    <a:pt x="7831" y="240"/>
                  </a:cubicBezTo>
                  <a:cubicBezTo>
                    <a:pt x="7831" y="242"/>
                    <a:pt x="7830" y="244"/>
                    <a:pt x="7829" y="246"/>
                  </a:cubicBezTo>
                  <a:cubicBezTo>
                    <a:pt x="7827" y="247"/>
                    <a:pt x="7825" y="248"/>
                    <a:pt x="7823" y="248"/>
                  </a:cubicBezTo>
                  <a:cubicBezTo>
                    <a:pt x="7791" y="248"/>
                    <a:pt x="7758" y="248"/>
                    <a:pt x="7727" y="249"/>
                  </a:cubicBezTo>
                  <a:close/>
                  <a:moveTo>
                    <a:pt x="385" y="248"/>
                  </a:moveTo>
                  <a:cubicBezTo>
                    <a:pt x="385" y="248"/>
                    <a:pt x="385" y="248"/>
                    <a:pt x="385" y="248"/>
                  </a:cubicBezTo>
                  <a:cubicBezTo>
                    <a:pt x="385" y="248"/>
                    <a:pt x="385" y="248"/>
                    <a:pt x="384" y="248"/>
                  </a:cubicBezTo>
                  <a:cubicBezTo>
                    <a:pt x="364" y="248"/>
                    <a:pt x="364" y="248"/>
                    <a:pt x="364" y="248"/>
                  </a:cubicBezTo>
                  <a:cubicBezTo>
                    <a:pt x="272" y="248"/>
                    <a:pt x="272" y="248"/>
                    <a:pt x="272" y="248"/>
                  </a:cubicBezTo>
                  <a:cubicBezTo>
                    <a:pt x="272" y="248"/>
                    <a:pt x="272" y="248"/>
                    <a:pt x="272" y="248"/>
                  </a:cubicBezTo>
                  <a:cubicBezTo>
                    <a:pt x="176" y="248"/>
                    <a:pt x="176" y="248"/>
                    <a:pt x="176" y="248"/>
                  </a:cubicBezTo>
                  <a:cubicBezTo>
                    <a:pt x="171" y="248"/>
                    <a:pt x="168" y="244"/>
                    <a:pt x="168" y="240"/>
                  </a:cubicBezTo>
                  <a:cubicBezTo>
                    <a:pt x="168" y="235"/>
                    <a:pt x="171" y="231"/>
                    <a:pt x="176" y="231"/>
                  </a:cubicBezTo>
                  <a:cubicBezTo>
                    <a:pt x="373" y="231"/>
                    <a:pt x="373" y="231"/>
                    <a:pt x="373" y="231"/>
                  </a:cubicBezTo>
                  <a:cubicBezTo>
                    <a:pt x="384" y="231"/>
                    <a:pt x="384" y="231"/>
                    <a:pt x="384" y="231"/>
                  </a:cubicBezTo>
                  <a:cubicBezTo>
                    <a:pt x="385" y="231"/>
                    <a:pt x="385" y="231"/>
                    <a:pt x="386" y="231"/>
                  </a:cubicBezTo>
                  <a:cubicBezTo>
                    <a:pt x="388" y="231"/>
                    <a:pt x="390" y="232"/>
                    <a:pt x="392" y="234"/>
                  </a:cubicBezTo>
                  <a:cubicBezTo>
                    <a:pt x="393" y="236"/>
                    <a:pt x="394" y="238"/>
                    <a:pt x="394" y="240"/>
                  </a:cubicBezTo>
                  <a:cubicBezTo>
                    <a:pt x="394" y="245"/>
                    <a:pt x="390" y="248"/>
                    <a:pt x="385" y="248"/>
                  </a:cubicBezTo>
                  <a:close/>
                  <a:moveTo>
                    <a:pt x="148" y="248"/>
                  </a:moveTo>
                  <a:cubicBezTo>
                    <a:pt x="143" y="248"/>
                    <a:pt x="139" y="244"/>
                    <a:pt x="139" y="240"/>
                  </a:cubicBezTo>
                  <a:cubicBezTo>
                    <a:pt x="139" y="235"/>
                    <a:pt x="143" y="231"/>
                    <a:pt x="148" y="231"/>
                  </a:cubicBezTo>
                  <a:cubicBezTo>
                    <a:pt x="153" y="231"/>
                    <a:pt x="156" y="235"/>
                    <a:pt x="156" y="240"/>
                  </a:cubicBezTo>
                  <a:cubicBezTo>
                    <a:pt x="156" y="244"/>
                    <a:pt x="153" y="248"/>
                    <a:pt x="148" y="248"/>
                  </a:cubicBezTo>
                  <a:close/>
                  <a:moveTo>
                    <a:pt x="120" y="248"/>
                  </a:moveTo>
                  <a:cubicBezTo>
                    <a:pt x="9" y="248"/>
                    <a:pt x="9" y="248"/>
                    <a:pt x="9" y="248"/>
                  </a:cubicBezTo>
                  <a:cubicBezTo>
                    <a:pt x="4" y="248"/>
                    <a:pt x="0" y="244"/>
                    <a:pt x="0" y="240"/>
                  </a:cubicBezTo>
                  <a:cubicBezTo>
                    <a:pt x="0" y="235"/>
                    <a:pt x="4" y="231"/>
                    <a:pt x="9" y="231"/>
                  </a:cubicBezTo>
                  <a:cubicBezTo>
                    <a:pt x="120" y="231"/>
                    <a:pt x="120" y="231"/>
                    <a:pt x="120" y="231"/>
                  </a:cubicBezTo>
                  <a:cubicBezTo>
                    <a:pt x="124" y="231"/>
                    <a:pt x="128" y="235"/>
                    <a:pt x="128" y="240"/>
                  </a:cubicBezTo>
                  <a:cubicBezTo>
                    <a:pt x="128" y="244"/>
                    <a:pt x="124" y="248"/>
                    <a:pt x="120" y="248"/>
                  </a:cubicBezTo>
                  <a:close/>
                  <a:moveTo>
                    <a:pt x="4343" y="189"/>
                  </a:moveTo>
                  <a:cubicBezTo>
                    <a:pt x="4341" y="189"/>
                    <a:pt x="4339" y="189"/>
                    <a:pt x="4338" y="187"/>
                  </a:cubicBezTo>
                  <a:cubicBezTo>
                    <a:pt x="4336" y="186"/>
                    <a:pt x="4335" y="184"/>
                    <a:pt x="4335" y="181"/>
                  </a:cubicBezTo>
                  <a:cubicBezTo>
                    <a:pt x="4335" y="179"/>
                    <a:pt x="4335" y="177"/>
                    <a:pt x="4337" y="175"/>
                  </a:cubicBezTo>
                  <a:cubicBezTo>
                    <a:pt x="4340" y="172"/>
                    <a:pt x="4346" y="172"/>
                    <a:pt x="4349" y="174"/>
                  </a:cubicBezTo>
                  <a:cubicBezTo>
                    <a:pt x="4352" y="177"/>
                    <a:pt x="4353" y="183"/>
                    <a:pt x="4350" y="186"/>
                  </a:cubicBezTo>
                  <a:cubicBezTo>
                    <a:pt x="4348" y="188"/>
                    <a:pt x="4346" y="189"/>
                    <a:pt x="4343" y="189"/>
                  </a:cubicBezTo>
                  <a:close/>
                  <a:moveTo>
                    <a:pt x="5046" y="176"/>
                  </a:moveTo>
                  <a:cubicBezTo>
                    <a:pt x="5044" y="176"/>
                    <a:pt x="5042" y="175"/>
                    <a:pt x="5040" y="174"/>
                  </a:cubicBezTo>
                  <a:cubicBezTo>
                    <a:pt x="5039" y="172"/>
                    <a:pt x="5037" y="170"/>
                    <a:pt x="5037" y="168"/>
                  </a:cubicBezTo>
                  <a:cubicBezTo>
                    <a:pt x="5037" y="166"/>
                    <a:pt x="5038" y="164"/>
                    <a:pt x="5039" y="162"/>
                  </a:cubicBezTo>
                  <a:cubicBezTo>
                    <a:pt x="5042" y="158"/>
                    <a:pt x="5047" y="158"/>
                    <a:pt x="5051" y="161"/>
                  </a:cubicBezTo>
                  <a:cubicBezTo>
                    <a:pt x="5053" y="162"/>
                    <a:pt x="5054" y="164"/>
                    <a:pt x="5054" y="166"/>
                  </a:cubicBezTo>
                  <a:cubicBezTo>
                    <a:pt x="5054" y="169"/>
                    <a:pt x="5054" y="171"/>
                    <a:pt x="5052" y="172"/>
                  </a:cubicBezTo>
                  <a:cubicBezTo>
                    <a:pt x="5051" y="175"/>
                    <a:pt x="5048" y="176"/>
                    <a:pt x="5046" y="176"/>
                  </a:cubicBezTo>
                  <a:close/>
                  <a:moveTo>
                    <a:pt x="4362" y="168"/>
                  </a:moveTo>
                  <a:cubicBezTo>
                    <a:pt x="4360" y="168"/>
                    <a:pt x="4358" y="167"/>
                    <a:pt x="4356" y="166"/>
                  </a:cubicBezTo>
                  <a:cubicBezTo>
                    <a:pt x="4353" y="163"/>
                    <a:pt x="4353" y="157"/>
                    <a:pt x="4356" y="154"/>
                  </a:cubicBezTo>
                  <a:cubicBezTo>
                    <a:pt x="4375" y="133"/>
                    <a:pt x="4394" y="115"/>
                    <a:pt x="4415" y="99"/>
                  </a:cubicBezTo>
                  <a:cubicBezTo>
                    <a:pt x="4419" y="95"/>
                    <a:pt x="4423" y="92"/>
                    <a:pt x="4428" y="88"/>
                  </a:cubicBezTo>
                  <a:cubicBezTo>
                    <a:pt x="4458" y="64"/>
                    <a:pt x="4490" y="45"/>
                    <a:pt x="4523" y="31"/>
                  </a:cubicBezTo>
                  <a:cubicBezTo>
                    <a:pt x="4524" y="31"/>
                    <a:pt x="4525" y="30"/>
                    <a:pt x="4526" y="30"/>
                  </a:cubicBezTo>
                  <a:cubicBezTo>
                    <a:pt x="4526" y="30"/>
                    <a:pt x="4526" y="30"/>
                    <a:pt x="4526" y="30"/>
                  </a:cubicBezTo>
                  <a:cubicBezTo>
                    <a:pt x="4527" y="30"/>
                    <a:pt x="4527" y="30"/>
                    <a:pt x="4527" y="30"/>
                  </a:cubicBezTo>
                  <a:cubicBezTo>
                    <a:pt x="4531" y="28"/>
                    <a:pt x="4536" y="30"/>
                    <a:pt x="4538" y="34"/>
                  </a:cubicBezTo>
                  <a:cubicBezTo>
                    <a:pt x="4540" y="38"/>
                    <a:pt x="4538" y="43"/>
                    <a:pt x="4533" y="45"/>
                  </a:cubicBezTo>
                  <a:cubicBezTo>
                    <a:pt x="4532" y="46"/>
                    <a:pt x="4531" y="46"/>
                    <a:pt x="4530" y="47"/>
                  </a:cubicBezTo>
                  <a:cubicBezTo>
                    <a:pt x="4498" y="60"/>
                    <a:pt x="4468" y="79"/>
                    <a:pt x="4438" y="101"/>
                  </a:cubicBezTo>
                  <a:cubicBezTo>
                    <a:pt x="4434" y="105"/>
                    <a:pt x="4430" y="108"/>
                    <a:pt x="4425" y="112"/>
                  </a:cubicBezTo>
                  <a:cubicBezTo>
                    <a:pt x="4406" y="128"/>
                    <a:pt x="4387" y="146"/>
                    <a:pt x="4368" y="166"/>
                  </a:cubicBezTo>
                  <a:cubicBezTo>
                    <a:pt x="4367" y="167"/>
                    <a:pt x="4365" y="168"/>
                    <a:pt x="4362" y="168"/>
                  </a:cubicBezTo>
                  <a:close/>
                  <a:moveTo>
                    <a:pt x="5023" y="158"/>
                  </a:moveTo>
                  <a:cubicBezTo>
                    <a:pt x="5022" y="158"/>
                    <a:pt x="5020" y="158"/>
                    <a:pt x="5018" y="156"/>
                  </a:cubicBezTo>
                  <a:cubicBezTo>
                    <a:pt x="4987" y="132"/>
                    <a:pt x="4956" y="112"/>
                    <a:pt x="4926" y="94"/>
                  </a:cubicBezTo>
                  <a:cubicBezTo>
                    <a:pt x="4926" y="94"/>
                    <a:pt x="4926" y="94"/>
                    <a:pt x="4926" y="93"/>
                  </a:cubicBezTo>
                  <a:cubicBezTo>
                    <a:pt x="4914" y="87"/>
                    <a:pt x="4902" y="80"/>
                    <a:pt x="4890" y="74"/>
                  </a:cubicBezTo>
                  <a:cubicBezTo>
                    <a:pt x="4872" y="65"/>
                    <a:pt x="4872" y="65"/>
                    <a:pt x="4872" y="65"/>
                  </a:cubicBezTo>
                  <a:cubicBezTo>
                    <a:pt x="4866" y="62"/>
                    <a:pt x="4866" y="62"/>
                    <a:pt x="4866" y="62"/>
                  </a:cubicBezTo>
                  <a:cubicBezTo>
                    <a:pt x="4841" y="51"/>
                    <a:pt x="4841" y="51"/>
                    <a:pt x="4841" y="51"/>
                  </a:cubicBezTo>
                  <a:cubicBezTo>
                    <a:pt x="4839" y="50"/>
                    <a:pt x="4837" y="48"/>
                    <a:pt x="4836" y="46"/>
                  </a:cubicBezTo>
                  <a:cubicBezTo>
                    <a:pt x="4835" y="44"/>
                    <a:pt x="4835" y="42"/>
                    <a:pt x="4836" y="40"/>
                  </a:cubicBezTo>
                  <a:cubicBezTo>
                    <a:pt x="4838" y="36"/>
                    <a:pt x="4843" y="34"/>
                    <a:pt x="4847" y="35"/>
                  </a:cubicBezTo>
                  <a:cubicBezTo>
                    <a:pt x="4880" y="49"/>
                    <a:pt x="4880" y="49"/>
                    <a:pt x="4880" y="49"/>
                  </a:cubicBezTo>
                  <a:cubicBezTo>
                    <a:pt x="4898" y="59"/>
                    <a:pt x="4898" y="59"/>
                    <a:pt x="4898" y="59"/>
                  </a:cubicBezTo>
                  <a:cubicBezTo>
                    <a:pt x="4910" y="65"/>
                    <a:pt x="4922" y="72"/>
                    <a:pt x="4934" y="79"/>
                  </a:cubicBezTo>
                  <a:cubicBezTo>
                    <a:pt x="4934" y="79"/>
                    <a:pt x="4934" y="79"/>
                    <a:pt x="4934" y="79"/>
                  </a:cubicBezTo>
                  <a:cubicBezTo>
                    <a:pt x="4935" y="79"/>
                    <a:pt x="4935" y="79"/>
                    <a:pt x="4935" y="79"/>
                  </a:cubicBezTo>
                  <a:cubicBezTo>
                    <a:pt x="4966" y="97"/>
                    <a:pt x="4997" y="118"/>
                    <a:pt x="5029" y="143"/>
                  </a:cubicBezTo>
                  <a:cubicBezTo>
                    <a:pt x="5029" y="143"/>
                    <a:pt x="5029" y="143"/>
                    <a:pt x="5029" y="143"/>
                  </a:cubicBezTo>
                  <a:cubicBezTo>
                    <a:pt x="5029" y="143"/>
                    <a:pt x="5029" y="143"/>
                    <a:pt x="5029" y="143"/>
                  </a:cubicBezTo>
                  <a:cubicBezTo>
                    <a:pt x="5032" y="146"/>
                    <a:pt x="5033" y="151"/>
                    <a:pt x="5030" y="155"/>
                  </a:cubicBezTo>
                  <a:cubicBezTo>
                    <a:pt x="5029" y="157"/>
                    <a:pt x="5026" y="158"/>
                    <a:pt x="5023" y="158"/>
                  </a:cubicBezTo>
                  <a:close/>
                  <a:moveTo>
                    <a:pt x="4817" y="42"/>
                  </a:moveTo>
                  <a:cubicBezTo>
                    <a:pt x="4817" y="42"/>
                    <a:pt x="4816" y="42"/>
                    <a:pt x="4815" y="41"/>
                  </a:cubicBezTo>
                  <a:cubicBezTo>
                    <a:pt x="4812" y="41"/>
                    <a:pt x="4811" y="39"/>
                    <a:pt x="4810" y="37"/>
                  </a:cubicBezTo>
                  <a:cubicBezTo>
                    <a:pt x="4809" y="35"/>
                    <a:pt x="4809" y="33"/>
                    <a:pt x="4809" y="30"/>
                  </a:cubicBezTo>
                  <a:cubicBezTo>
                    <a:pt x="4811" y="26"/>
                    <a:pt x="4816" y="24"/>
                    <a:pt x="4820" y="25"/>
                  </a:cubicBezTo>
                  <a:cubicBezTo>
                    <a:pt x="4825" y="27"/>
                    <a:pt x="4827" y="32"/>
                    <a:pt x="4825" y="36"/>
                  </a:cubicBezTo>
                  <a:cubicBezTo>
                    <a:pt x="4824" y="40"/>
                    <a:pt x="4821" y="42"/>
                    <a:pt x="4817" y="42"/>
                  </a:cubicBezTo>
                  <a:close/>
                  <a:moveTo>
                    <a:pt x="4557" y="36"/>
                  </a:moveTo>
                  <a:cubicBezTo>
                    <a:pt x="4553" y="36"/>
                    <a:pt x="4550" y="34"/>
                    <a:pt x="4549" y="30"/>
                  </a:cubicBezTo>
                  <a:cubicBezTo>
                    <a:pt x="4547" y="26"/>
                    <a:pt x="4549" y="21"/>
                    <a:pt x="4554" y="19"/>
                  </a:cubicBezTo>
                  <a:cubicBezTo>
                    <a:pt x="4558" y="18"/>
                    <a:pt x="4563" y="20"/>
                    <a:pt x="4565" y="25"/>
                  </a:cubicBezTo>
                  <a:cubicBezTo>
                    <a:pt x="4565" y="27"/>
                    <a:pt x="4565" y="29"/>
                    <a:pt x="4564" y="31"/>
                  </a:cubicBezTo>
                  <a:cubicBezTo>
                    <a:pt x="4563" y="33"/>
                    <a:pt x="4562" y="34"/>
                    <a:pt x="4560" y="35"/>
                  </a:cubicBezTo>
                  <a:cubicBezTo>
                    <a:pt x="4560" y="35"/>
                    <a:pt x="4560" y="35"/>
                    <a:pt x="4560" y="35"/>
                  </a:cubicBezTo>
                  <a:cubicBezTo>
                    <a:pt x="4559" y="35"/>
                    <a:pt x="4559" y="35"/>
                    <a:pt x="4559" y="35"/>
                  </a:cubicBezTo>
                  <a:cubicBezTo>
                    <a:pt x="4558" y="36"/>
                    <a:pt x="4557" y="36"/>
                    <a:pt x="4557" y="36"/>
                  </a:cubicBezTo>
                  <a:close/>
                  <a:moveTo>
                    <a:pt x="4791" y="33"/>
                  </a:moveTo>
                  <a:cubicBezTo>
                    <a:pt x="4790" y="33"/>
                    <a:pt x="4789" y="33"/>
                    <a:pt x="4788" y="33"/>
                  </a:cubicBezTo>
                  <a:cubicBezTo>
                    <a:pt x="4785" y="32"/>
                    <a:pt x="4785" y="32"/>
                    <a:pt x="4785" y="32"/>
                  </a:cubicBezTo>
                  <a:cubicBezTo>
                    <a:pt x="4769" y="27"/>
                    <a:pt x="4750" y="23"/>
                    <a:pt x="4725" y="20"/>
                  </a:cubicBezTo>
                  <a:cubicBezTo>
                    <a:pt x="4715" y="19"/>
                    <a:pt x="4704" y="18"/>
                    <a:pt x="4693" y="17"/>
                  </a:cubicBezTo>
                  <a:cubicBezTo>
                    <a:pt x="4689" y="17"/>
                    <a:pt x="4684" y="17"/>
                    <a:pt x="4679" y="17"/>
                  </a:cubicBezTo>
                  <a:cubicBezTo>
                    <a:pt x="4678" y="17"/>
                    <a:pt x="4678" y="17"/>
                    <a:pt x="4678" y="17"/>
                  </a:cubicBezTo>
                  <a:cubicBezTo>
                    <a:pt x="4672" y="17"/>
                    <a:pt x="4666" y="17"/>
                    <a:pt x="4660" y="17"/>
                  </a:cubicBezTo>
                  <a:cubicBezTo>
                    <a:pt x="4660" y="17"/>
                    <a:pt x="4660" y="17"/>
                    <a:pt x="4660" y="17"/>
                  </a:cubicBezTo>
                  <a:cubicBezTo>
                    <a:pt x="4635" y="18"/>
                    <a:pt x="4610" y="22"/>
                    <a:pt x="4586" y="28"/>
                  </a:cubicBezTo>
                  <a:cubicBezTo>
                    <a:pt x="4581" y="29"/>
                    <a:pt x="4577" y="26"/>
                    <a:pt x="4576" y="22"/>
                  </a:cubicBezTo>
                  <a:cubicBezTo>
                    <a:pt x="4575" y="19"/>
                    <a:pt x="4575" y="17"/>
                    <a:pt x="4576" y="15"/>
                  </a:cubicBezTo>
                  <a:cubicBezTo>
                    <a:pt x="4578" y="13"/>
                    <a:pt x="4579" y="12"/>
                    <a:pt x="4582" y="11"/>
                  </a:cubicBezTo>
                  <a:cubicBezTo>
                    <a:pt x="4608" y="5"/>
                    <a:pt x="4634" y="1"/>
                    <a:pt x="4659" y="0"/>
                  </a:cubicBezTo>
                  <a:cubicBezTo>
                    <a:pt x="4659" y="0"/>
                    <a:pt x="4659" y="0"/>
                    <a:pt x="4659" y="0"/>
                  </a:cubicBezTo>
                  <a:cubicBezTo>
                    <a:pt x="4666" y="0"/>
                    <a:pt x="4672" y="0"/>
                    <a:pt x="4678" y="0"/>
                  </a:cubicBezTo>
                  <a:cubicBezTo>
                    <a:pt x="4679" y="0"/>
                    <a:pt x="4679" y="0"/>
                    <a:pt x="4679" y="0"/>
                  </a:cubicBezTo>
                  <a:cubicBezTo>
                    <a:pt x="4684" y="0"/>
                    <a:pt x="4689" y="0"/>
                    <a:pt x="4694" y="0"/>
                  </a:cubicBezTo>
                  <a:cubicBezTo>
                    <a:pt x="4694" y="0"/>
                    <a:pt x="4694" y="0"/>
                    <a:pt x="4694" y="0"/>
                  </a:cubicBezTo>
                  <a:cubicBezTo>
                    <a:pt x="4705" y="1"/>
                    <a:pt x="4716" y="2"/>
                    <a:pt x="4727" y="3"/>
                  </a:cubicBezTo>
                  <a:cubicBezTo>
                    <a:pt x="4728" y="3"/>
                    <a:pt x="4728" y="3"/>
                    <a:pt x="4728" y="3"/>
                  </a:cubicBezTo>
                  <a:cubicBezTo>
                    <a:pt x="4753" y="7"/>
                    <a:pt x="4773" y="11"/>
                    <a:pt x="4790" y="16"/>
                  </a:cubicBezTo>
                  <a:cubicBezTo>
                    <a:pt x="4793" y="17"/>
                    <a:pt x="4793" y="17"/>
                    <a:pt x="4793" y="17"/>
                  </a:cubicBezTo>
                  <a:cubicBezTo>
                    <a:pt x="4797" y="18"/>
                    <a:pt x="4800" y="23"/>
                    <a:pt x="4799" y="27"/>
                  </a:cubicBezTo>
                  <a:cubicBezTo>
                    <a:pt x="4798" y="31"/>
                    <a:pt x="4794" y="33"/>
                    <a:pt x="4791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Calibri"/>
              </a:endParaRPr>
            </a:p>
          </p:txBody>
        </p:sp>
        <p:sp>
          <p:nvSpPr>
            <p:cNvPr id="15" name="Freeform 31">
              <a:extLst>
                <a:ext uri="{FF2B5EF4-FFF2-40B4-BE49-F238E27FC236}">
                  <a16:creationId xmlns:a16="http://schemas.microsoft.com/office/drawing/2014/main" id="{D8501650-714F-4A5E-978D-0DCD445F688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0500" y="4645025"/>
              <a:ext cx="24006175" cy="3752850"/>
            </a:xfrm>
            <a:custGeom>
              <a:avLst/>
              <a:gdLst>
                <a:gd name="T0" fmla="*/ 3477 w 7832"/>
                <a:gd name="T1" fmla="*/ 1183 h 1222"/>
                <a:gd name="T2" fmla="*/ 3689 w 7832"/>
                <a:gd name="T3" fmla="*/ 1018 h 1222"/>
                <a:gd name="T4" fmla="*/ 3486 w 7832"/>
                <a:gd name="T5" fmla="*/ 1197 h 1222"/>
                <a:gd name="T6" fmla="*/ 3391 w 7832"/>
                <a:gd name="T7" fmla="*/ 1207 h 1222"/>
                <a:gd name="T8" fmla="*/ 3396 w 7832"/>
                <a:gd name="T9" fmla="*/ 1209 h 1222"/>
                <a:gd name="T10" fmla="*/ 3189 w 7832"/>
                <a:gd name="T11" fmla="*/ 968 h 1222"/>
                <a:gd name="T12" fmla="*/ 3714 w 7832"/>
                <a:gd name="T13" fmla="*/ 983 h 1222"/>
                <a:gd name="T14" fmla="*/ 3956 w 7832"/>
                <a:gd name="T15" fmla="*/ 722 h 1222"/>
                <a:gd name="T16" fmla="*/ 5817 w 7832"/>
                <a:gd name="T17" fmla="*/ 916 h 1222"/>
                <a:gd name="T18" fmla="*/ 6077 w 7832"/>
                <a:gd name="T19" fmla="*/ 798 h 1222"/>
                <a:gd name="T20" fmla="*/ 5826 w 7832"/>
                <a:gd name="T21" fmla="*/ 932 h 1222"/>
                <a:gd name="T22" fmla="*/ 5755 w 7832"/>
                <a:gd name="T23" fmla="*/ 927 h 1222"/>
                <a:gd name="T24" fmla="*/ 5618 w 7832"/>
                <a:gd name="T25" fmla="*/ 829 h 1222"/>
                <a:gd name="T26" fmla="*/ 5478 w 7832"/>
                <a:gd name="T27" fmla="*/ 665 h 1222"/>
                <a:gd name="T28" fmla="*/ 5619 w 7832"/>
                <a:gd name="T29" fmla="*/ 806 h 1222"/>
                <a:gd name="T30" fmla="*/ 3022 w 7832"/>
                <a:gd name="T31" fmla="*/ 770 h 1222"/>
                <a:gd name="T32" fmla="*/ 6105 w 7832"/>
                <a:gd name="T33" fmla="*/ 796 h 1222"/>
                <a:gd name="T34" fmla="*/ 6145 w 7832"/>
                <a:gd name="T35" fmla="*/ 765 h 1222"/>
                <a:gd name="T36" fmla="*/ 6313 w 7832"/>
                <a:gd name="T37" fmla="*/ 622 h 1222"/>
                <a:gd name="T38" fmla="*/ 3987 w 7832"/>
                <a:gd name="T39" fmla="*/ 712 h 1222"/>
                <a:gd name="T40" fmla="*/ 1153 w 7832"/>
                <a:gd name="T41" fmla="*/ 674 h 1222"/>
                <a:gd name="T42" fmla="*/ 1406 w 7832"/>
                <a:gd name="T43" fmla="*/ 625 h 1222"/>
                <a:gd name="T44" fmla="*/ 4007 w 7832"/>
                <a:gd name="T45" fmla="*/ 662 h 1222"/>
                <a:gd name="T46" fmla="*/ 4013 w 7832"/>
                <a:gd name="T47" fmla="*/ 676 h 1222"/>
                <a:gd name="T48" fmla="*/ 1046 w 7832"/>
                <a:gd name="T49" fmla="*/ 627 h 1222"/>
                <a:gd name="T50" fmla="*/ 1448 w 7832"/>
                <a:gd name="T51" fmla="*/ 615 h 1222"/>
                <a:gd name="T52" fmla="*/ 778 w 7832"/>
                <a:gd name="T53" fmla="*/ 391 h 1222"/>
                <a:gd name="T54" fmla="*/ 5395 w 7832"/>
                <a:gd name="T55" fmla="*/ 562 h 1222"/>
                <a:gd name="T56" fmla="*/ 5440 w 7832"/>
                <a:gd name="T57" fmla="*/ 604 h 1222"/>
                <a:gd name="T58" fmla="*/ 1766 w 7832"/>
                <a:gd name="T59" fmla="*/ 454 h 1222"/>
                <a:gd name="T60" fmla="*/ 2863 w 7832"/>
                <a:gd name="T61" fmla="*/ 547 h 1222"/>
                <a:gd name="T62" fmla="*/ 2731 w 7832"/>
                <a:gd name="T63" fmla="*/ 409 h 1222"/>
                <a:gd name="T64" fmla="*/ 2700 w 7832"/>
                <a:gd name="T65" fmla="*/ 357 h 1222"/>
                <a:gd name="T66" fmla="*/ 2850 w 7832"/>
                <a:gd name="T67" fmla="*/ 540 h 1222"/>
                <a:gd name="T68" fmla="*/ 6442 w 7832"/>
                <a:gd name="T69" fmla="*/ 478 h 1222"/>
                <a:gd name="T70" fmla="*/ 6607 w 7832"/>
                <a:gd name="T71" fmla="*/ 338 h 1222"/>
                <a:gd name="T72" fmla="*/ 6698 w 7832"/>
                <a:gd name="T73" fmla="*/ 322 h 1222"/>
                <a:gd name="T74" fmla="*/ 6593 w 7832"/>
                <a:gd name="T75" fmla="*/ 367 h 1222"/>
                <a:gd name="T76" fmla="*/ 1781 w 7832"/>
                <a:gd name="T77" fmla="*/ 438 h 1222"/>
                <a:gd name="T78" fmla="*/ 2029 w 7832"/>
                <a:gd name="T79" fmla="*/ 320 h 1222"/>
                <a:gd name="T80" fmla="*/ 745 w 7832"/>
                <a:gd name="T81" fmla="*/ 388 h 1222"/>
                <a:gd name="T82" fmla="*/ 4230 w 7832"/>
                <a:gd name="T83" fmla="*/ 358 h 1222"/>
                <a:gd name="T84" fmla="*/ 403 w 7832"/>
                <a:gd name="T85" fmla="*/ 250 h 1222"/>
                <a:gd name="T86" fmla="*/ 708 w 7832"/>
                <a:gd name="T87" fmla="*/ 362 h 1222"/>
                <a:gd name="T88" fmla="*/ 4466 w 7832"/>
                <a:gd name="T89" fmla="*/ 80 h 1222"/>
                <a:gd name="T90" fmla="*/ 5195 w 7832"/>
                <a:gd name="T91" fmla="*/ 334 h 1222"/>
                <a:gd name="T92" fmla="*/ 6776 w 7832"/>
                <a:gd name="T93" fmla="*/ 297 h 1222"/>
                <a:gd name="T94" fmla="*/ 2588 w 7832"/>
                <a:gd name="T95" fmla="*/ 304 h 1222"/>
                <a:gd name="T96" fmla="*/ 7010 w 7832"/>
                <a:gd name="T97" fmla="*/ 278 h 1222"/>
                <a:gd name="T98" fmla="*/ 4909 w 7832"/>
                <a:gd name="T99" fmla="*/ 91 h 1222"/>
                <a:gd name="T100" fmla="*/ 2166 w 7832"/>
                <a:gd name="T101" fmla="*/ 293 h 1222"/>
                <a:gd name="T102" fmla="*/ 2445 w 7832"/>
                <a:gd name="T103" fmla="*/ 266 h 1222"/>
                <a:gd name="T104" fmla="*/ 2290 w 7832"/>
                <a:gd name="T105" fmla="*/ 252 h 1222"/>
                <a:gd name="T106" fmla="*/ 7142 w 7832"/>
                <a:gd name="T107" fmla="*/ 260 h 1222"/>
                <a:gd name="T108" fmla="*/ 7416 w 7832"/>
                <a:gd name="T109" fmla="*/ 239 h 1222"/>
                <a:gd name="T110" fmla="*/ 7549 w 7832"/>
                <a:gd name="T111" fmla="*/ 244 h 1222"/>
                <a:gd name="T112" fmla="*/ 7823 w 7832"/>
                <a:gd name="T113" fmla="*/ 232 h 1222"/>
                <a:gd name="T114" fmla="*/ 375 w 7832"/>
                <a:gd name="T115" fmla="*/ 232 h 1222"/>
                <a:gd name="T116" fmla="*/ 4885 w 7832"/>
                <a:gd name="T117" fmla="*/ 77 h 1222"/>
                <a:gd name="T118" fmla="*/ 4477 w 7832"/>
                <a:gd name="T119" fmla="*/ 62 h 1222"/>
                <a:gd name="T120" fmla="*/ 4776 w 7832"/>
                <a:gd name="T121" fmla="*/ 32 h 1222"/>
                <a:gd name="T122" fmla="*/ 4737 w 7832"/>
                <a:gd name="T123" fmla="*/ 6 h 1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7832" h="1222">
                  <a:moveTo>
                    <a:pt x="3432" y="1222"/>
                  </a:moveTo>
                  <a:cubicBezTo>
                    <a:pt x="3427" y="1222"/>
                    <a:pt x="3423" y="1222"/>
                    <a:pt x="3419" y="1220"/>
                  </a:cubicBezTo>
                  <a:cubicBezTo>
                    <a:pt x="3414" y="1219"/>
                    <a:pt x="3412" y="1215"/>
                    <a:pt x="3413" y="1210"/>
                  </a:cubicBezTo>
                  <a:cubicBezTo>
                    <a:pt x="3414" y="1206"/>
                    <a:pt x="3419" y="1203"/>
                    <a:pt x="3423" y="1204"/>
                  </a:cubicBezTo>
                  <a:cubicBezTo>
                    <a:pt x="3431" y="1206"/>
                    <a:pt x="3439" y="1205"/>
                    <a:pt x="3445" y="1202"/>
                  </a:cubicBezTo>
                  <a:cubicBezTo>
                    <a:pt x="3445" y="1202"/>
                    <a:pt x="3446" y="1201"/>
                    <a:pt x="3446" y="1201"/>
                  </a:cubicBezTo>
                  <a:cubicBezTo>
                    <a:pt x="3448" y="1200"/>
                    <a:pt x="3448" y="1200"/>
                    <a:pt x="3448" y="1200"/>
                  </a:cubicBezTo>
                  <a:cubicBezTo>
                    <a:pt x="3449" y="1199"/>
                    <a:pt x="3450" y="1199"/>
                    <a:pt x="3451" y="1198"/>
                  </a:cubicBezTo>
                  <a:cubicBezTo>
                    <a:pt x="3452" y="1198"/>
                    <a:pt x="3454" y="1197"/>
                    <a:pt x="3455" y="1196"/>
                  </a:cubicBezTo>
                  <a:cubicBezTo>
                    <a:pt x="3470" y="1187"/>
                    <a:pt x="3470" y="1187"/>
                    <a:pt x="3470" y="1187"/>
                  </a:cubicBezTo>
                  <a:cubicBezTo>
                    <a:pt x="3472" y="1186"/>
                    <a:pt x="3475" y="1184"/>
                    <a:pt x="3477" y="1183"/>
                  </a:cubicBezTo>
                  <a:cubicBezTo>
                    <a:pt x="3492" y="1173"/>
                    <a:pt x="3492" y="1173"/>
                    <a:pt x="3492" y="1173"/>
                  </a:cubicBezTo>
                  <a:cubicBezTo>
                    <a:pt x="3494" y="1172"/>
                    <a:pt x="3495" y="1171"/>
                    <a:pt x="3497" y="1169"/>
                  </a:cubicBezTo>
                  <a:cubicBezTo>
                    <a:pt x="3498" y="1169"/>
                    <a:pt x="3499" y="1168"/>
                    <a:pt x="3500" y="1167"/>
                  </a:cubicBezTo>
                  <a:cubicBezTo>
                    <a:pt x="3515" y="1156"/>
                    <a:pt x="3515" y="1156"/>
                    <a:pt x="3515" y="1156"/>
                  </a:cubicBezTo>
                  <a:cubicBezTo>
                    <a:pt x="3530" y="1145"/>
                    <a:pt x="3530" y="1145"/>
                    <a:pt x="3530" y="1145"/>
                  </a:cubicBezTo>
                  <a:cubicBezTo>
                    <a:pt x="3537" y="1140"/>
                    <a:pt x="3544" y="1134"/>
                    <a:pt x="3551" y="1129"/>
                  </a:cubicBezTo>
                  <a:cubicBezTo>
                    <a:pt x="3554" y="1126"/>
                    <a:pt x="3558" y="1123"/>
                    <a:pt x="3561" y="1121"/>
                  </a:cubicBezTo>
                  <a:cubicBezTo>
                    <a:pt x="3571" y="1112"/>
                    <a:pt x="3582" y="1103"/>
                    <a:pt x="3593" y="1094"/>
                  </a:cubicBezTo>
                  <a:cubicBezTo>
                    <a:pt x="3593" y="1094"/>
                    <a:pt x="3594" y="1094"/>
                    <a:pt x="3594" y="1093"/>
                  </a:cubicBezTo>
                  <a:cubicBezTo>
                    <a:pt x="3620" y="1071"/>
                    <a:pt x="3647" y="1047"/>
                    <a:pt x="3677" y="1018"/>
                  </a:cubicBezTo>
                  <a:cubicBezTo>
                    <a:pt x="3681" y="1015"/>
                    <a:pt x="3686" y="1015"/>
                    <a:pt x="3689" y="1018"/>
                  </a:cubicBezTo>
                  <a:cubicBezTo>
                    <a:pt x="3692" y="1022"/>
                    <a:pt x="3692" y="1027"/>
                    <a:pt x="3689" y="1030"/>
                  </a:cubicBezTo>
                  <a:cubicBezTo>
                    <a:pt x="3658" y="1059"/>
                    <a:pt x="3631" y="1084"/>
                    <a:pt x="3605" y="1106"/>
                  </a:cubicBezTo>
                  <a:cubicBezTo>
                    <a:pt x="3605" y="1106"/>
                    <a:pt x="3605" y="1106"/>
                    <a:pt x="3605" y="1106"/>
                  </a:cubicBezTo>
                  <a:cubicBezTo>
                    <a:pt x="3593" y="1116"/>
                    <a:pt x="3582" y="1125"/>
                    <a:pt x="3572" y="1134"/>
                  </a:cubicBezTo>
                  <a:cubicBezTo>
                    <a:pt x="3568" y="1137"/>
                    <a:pt x="3565" y="1139"/>
                    <a:pt x="3561" y="1142"/>
                  </a:cubicBezTo>
                  <a:cubicBezTo>
                    <a:pt x="3555" y="1148"/>
                    <a:pt x="3548" y="1153"/>
                    <a:pt x="3540" y="1159"/>
                  </a:cubicBezTo>
                  <a:cubicBezTo>
                    <a:pt x="3525" y="1170"/>
                    <a:pt x="3525" y="1170"/>
                    <a:pt x="3525" y="1170"/>
                  </a:cubicBezTo>
                  <a:cubicBezTo>
                    <a:pt x="3510" y="1181"/>
                    <a:pt x="3510" y="1181"/>
                    <a:pt x="3510" y="1181"/>
                  </a:cubicBezTo>
                  <a:cubicBezTo>
                    <a:pt x="3509" y="1182"/>
                    <a:pt x="3508" y="1183"/>
                    <a:pt x="3507" y="1183"/>
                  </a:cubicBezTo>
                  <a:cubicBezTo>
                    <a:pt x="3505" y="1184"/>
                    <a:pt x="3503" y="1186"/>
                    <a:pt x="3502" y="1187"/>
                  </a:cubicBezTo>
                  <a:cubicBezTo>
                    <a:pt x="3486" y="1197"/>
                    <a:pt x="3486" y="1197"/>
                    <a:pt x="3486" y="1197"/>
                  </a:cubicBezTo>
                  <a:cubicBezTo>
                    <a:pt x="3484" y="1199"/>
                    <a:pt x="3481" y="1200"/>
                    <a:pt x="3478" y="1202"/>
                  </a:cubicBezTo>
                  <a:cubicBezTo>
                    <a:pt x="3464" y="1211"/>
                    <a:pt x="3464" y="1211"/>
                    <a:pt x="3464" y="1211"/>
                  </a:cubicBezTo>
                  <a:cubicBezTo>
                    <a:pt x="3462" y="1212"/>
                    <a:pt x="3460" y="1213"/>
                    <a:pt x="3459" y="1214"/>
                  </a:cubicBezTo>
                  <a:cubicBezTo>
                    <a:pt x="3458" y="1214"/>
                    <a:pt x="3457" y="1214"/>
                    <a:pt x="3456" y="1215"/>
                  </a:cubicBezTo>
                  <a:cubicBezTo>
                    <a:pt x="3454" y="1216"/>
                    <a:pt x="3454" y="1216"/>
                    <a:pt x="3454" y="1216"/>
                  </a:cubicBezTo>
                  <a:cubicBezTo>
                    <a:pt x="3454" y="1216"/>
                    <a:pt x="3454" y="1216"/>
                    <a:pt x="3454" y="1216"/>
                  </a:cubicBezTo>
                  <a:cubicBezTo>
                    <a:pt x="3454" y="1216"/>
                    <a:pt x="3454" y="1216"/>
                    <a:pt x="3454" y="1216"/>
                  </a:cubicBezTo>
                  <a:cubicBezTo>
                    <a:pt x="3454" y="1216"/>
                    <a:pt x="3454" y="1216"/>
                    <a:pt x="3454" y="1216"/>
                  </a:cubicBezTo>
                  <a:cubicBezTo>
                    <a:pt x="3447" y="1220"/>
                    <a:pt x="3439" y="1222"/>
                    <a:pt x="3432" y="1222"/>
                  </a:cubicBezTo>
                  <a:close/>
                  <a:moveTo>
                    <a:pt x="3396" y="1209"/>
                  </a:moveTo>
                  <a:cubicBezTo>
                    <a:pt x="3394" y="1209"/>
                    <a:pt x="3393" y="1208"/>
                    <a:pt x="3391" y="1207"/>
                  </a:cubicBezTo>
                  <a:cubicBezTo>
                    <a:pt x="3388" y="1205"/>
                    <a:pt x="3388" y="1205"/>
                    <a:pt x="3388" y="1205"/>
                  </a:cubicBezTo>
                  <a:cubicBezTo>
                    <a:pt x="3383" y="1202"/>
                    <a:pt x="3383" y="1202"/>
                    <a:pt x="3383" y="1202"/>
                  </a:cubicBezTo>
                  <a:cubicBezTo>
                    <a:pt x="3380" y="1200"/>
                    <a:pt x="3376" y="1198"/>
                    <a:pt x="3373" y="1195"/>
                  </a:cubicBezTo>
                  <a:cubicBezTo>
                    <a:pt x="3372" y="1194"/>
                    <a:pt x="3372" y="1194"/>
                    <a:pt x="3372" y="1194"/>
                  </a:cubicBezTo>
                  <a:cubicBezTo>
                    <a:pt x="3368" y="1191"/>
                    <a:pt x="3367" y="1186"/>
                    <a:pt x="3370" y="1182"/>
                  </a:cubicBezTo>
                  <a:cubicBezTo>
                    <a:pt x="3373" y="1179"/>
                    <a:pt x="3378" y="1178"/>
                    <a:pt x="3382" y="1181"/>
                  </a:cubicBezTo>
                  <a:cubicBezTo>
                    <a:pt x="3383" y="1182"/>
                    <a:pt x="3383" y="1182"/>
                    <a:pt x="3383" y="1182"/>
                  </a:cubicBezTo>
                  <a:cubicBezTo>
                    <a:pt x="3386" y="1184"/>
                    <a:pt x="3389" y="1186"/>
                    <a:pt x="3392" y="1188"/>
                  </a:cubicBezTo>
                  <a:cubicBezTo>
                    <a:pt x="3400" y="1193"/>
                    <a:pt x="3400" y="1193"/>
                    <a:pt x="3400" y="1193"/>
                  </a:cubicBezTo>
                  <a:cubicBezTo>
                    <a:pt x="3404" y="1195"/>
                    <a:pt x="3405" y="1200"/>
                    <a:pt x="3403" y="1204"/>
                  </a:cubicBezTo>
                  <a:cubicBezTo>
                    <a:pt x="3401" y="1207"/>
                    <a:pt x="3398" y="1209"/>
                    <a:pt x="3396" y="1209"/>
                  </a:cubicBezTo>
                  <a:close/>
                  <a:moveTo>
                    <a:pt x="3355" y="1178"/>
                  </a:moveTo>
                  <a:cubicBezTo>
                    <a:pt x="3353" y="1178"/>
                    <a:pt x="3351" y="1178"/>
                    <a:pt x="3349" y="1176"/>
                  </a:cubicBezTo>
                  <a:cubicBezTo>
                    <a:pt x="3344" y="1172"/>
                    <a:pt x="3338" y="1167"/>
                    <a:pt x="3333" y="1162"/>
                  </a:cubicBezTo>
                  <a:cubicBezTo>
                    <a:pt x="3313" y="1143"/>
                    <a:pt x="3292" y="1121"/>
                    <a:pt x="3269" y="1095"/>
                  </a:cubicBezTo>
                  <a:cubicBezTo>
                    <a:pt x="3269" y="1095"/>
                    <a:pt x="3269" y="1095"/>
                    <a:pt x="3269" y="1095"/>
                  </a:cubicBezTo>
                  <a:cubicBezTo>
                    <a:pt x="3264" y="1088"/>
                    <a:pt x="3258" y="1082"/>
                    <a:pt x="3253" y="1076"/>
                  </a:cubicBezTo>
                  <a:cubicBezTo>
                    <a:pt x="3230" y="1048"/>
                    <a:pt x="3205" y="1017"/>
                    <a:pt x="3175" y="979"/>
                  </a:cubicBezTo>
                  <a:cubicBezTo>
                    <a:pt x="3163" y="962"/>
                    <a:pt x="3150" y="945"/>
                    <a:pt x="3136" y="925"/>
                  </a:cubicBezTo>
                  <a:cubicBezTo>
                    <a:pt x="3133" y="922"/>
                    <a:pt x="3134" y="916"/>
                    <a:pt x="3137" y="914"/>
                  </a:cubicBezTo>
                  <a:cubicBezTo>
                    <a:pt x="3141" y="911"/>
                    <a:pt x="3147" y="912"/>
                    <a:pt x="3149" y="915"/>
                  </a:cubicBezTo>
                  <a:cubicBezTo>
                    <a:pt x="3163" y="934"/>
                    <a:pt x="3176" y="952"/>
                    <a:pt x="3189" y="968"/>
                  </a:cubicBezTo>
                  <a:cubicBezTo>
                    <a:pt x="3218" y="1007"/>
                    <a:pt x="3243" y="1037"/>
                    <a:pt x="3266" y="1065"/>
                  </a:cubicBezTo>
                  <a:cubicBezTo>
                    <a:pt x="3271" y="1071"/>
                    <a:pt x="3276" y="1077"/>
                    <a:pt x="3282" y="1084"/>
                  </a:cubicBezTo>
                  <a:cubicBezTo>
                    <a:pt x="3282" y="1084"/>
                    <a:pt x="3282" y="1084"/>
                    <a:pt x="3282" y="1084"/>
                  </a:cubicBezTo>
                  <a:cubicBezTo>
                    <a:pt x="3304" y="1109"/>
                    <a:pt x="3325" y="1131"/>
                    <a:pt x="3344" y="1149"/>
                  </a:cubicBezTo>
                  <a:cubicBezTo>
                    <a:pt x="3350" y="1154"/>
                    <a:pt x="3355" y="1159"/>
                    <a:pt x="3360" y="1163"/>
                  </a:cubicBezTo>
                  <a:cubicBezTo>
                    <a:pt x="3364" y="1166"/>
                    <a:pt x="3364" y="1172"/>
                    <a:pt x="3361" y="1175"/>
                  </a:cubicBezTo>
                  <a:cubicBezTo>
                    <a:pt x="3359" y="1177"/>
                    <a:pt x="3357" y="1178"/>
                    <a:pt x="3355" y="1178"/>
                  </a:cubicBezTo>
                  <a:close/>
                  <a:moveTo>
                    <a:pt x="3703" y="1013"/>
                  </a:moveTo>
                  <a:cubicBezTo>
                    <a:pt x="3701" y="1013"/>
                    <a:pt x="3699" y="1012"/>
                    <a:pt x="3697" y="1010"/>
                  </a:cubicBezTo>
                  <a:cubicBezTo>
                    <a:pt x="3694" y="1007"/>
                    <a:pt x="3694" y="1002"/>
                    <a:pt x="3698" y="998"/>
                  </a:cubicBezTo>
                  <a:cubicBezTo>
                    <a:pt x="3703" y="993"/>
                    <a:pt x="3708" y="988"/>
                    <a:pt x="3714" y="983"/>
                  </a:cubicBezTo>
                  <a:cubicBezTo>
                    <a:pt x="3717" y="979"/>
                    <a:pt x="3722" y="979"/>
                    <a:pt x="3726" y="983"/>
                  </a:cubicBezTo>
                  <a:cubicBezTo>
                    <a:pt x="3729" y="986"/>
                    <a:pt x="3729" y="991"/>
                    <a:pt x="3726" y="995"/>
                  </a:cubicBezTo>
                  <a:cubicBezTo>
                    <a:pt x="3720" y="1000"/>
                    <a:pt x="3715" y="1005"/>
                    <a:pt x="3709" y="1011"/>
                  </a:cubicBezTo>
                  <a:cubicBezTo>
                    <a:pt x="3708" y="1012"/>
                    <a:pt x="3706" y="1013"/>
                    <a:pt x="3703" y="1013"/>
                  </a:cubicBezTo>
                  <a:close/>
                  <a:moveTo>
                    <a:pt x="3740" y="977"/>
                  </a:moveTo>
                  <a:cubicBezTo>
                    <a:pt x="3738" y="977"/>
                    <a:pt x="3735" y="976"/>
                    <a:pt x="3734" y="975"/>
                  </a:cubicBezTo>
                  <a:cubicBezTo>
                    <a:pt x="3731" y="971"/>
                    <a:pt x="3731" y="966"/>
                    <a:pt x="3734" y="963"/>
                  </a:cubicBezTo>
                  <a:cubicBezTo>
                    <a:pt x="3782" y="915"/>
                    <a:pt x="3831" y="863"/>
                    <a:pt x="3881" y="807"/>
                  </a:cubicBezTo>
                  <a:cubicBezTo>
                    <a:pt x="3881" y="807"/>
                    <a:pt x="3881" y="807"/>
                    <a:pt x="3881" y="807"/>
                  </a:cubicBezTo>
                  <a:cubicBezTo>
                    <a:pt x="3891" y="797"/>
                    <a:pt x="3900" y="787"/>
                    <a:pt x="3909" y="776"/>
                  </a:cubicBezTo>
                  <a:cubicBezTo>
                    <a:pt x="3925" y="758"/>
                    <a:pt x="3941" y="740"/>
                    <a:pt x="3956" y="722"/>
                  </a:cubicBezTo>
                  <a:cubicBezTo>
                    <a:pt x="3959" y="719"/>
                    <a:pt x="3964" y="718"/>
                    <a:pt x="3968" y="721"/>
                  </a:cubicBezTo>
                  <a:cubicBezTo>
                    <a:pt x="3971" y="724"/>
                    <a:pt x="3972" y="730"/>
                    <a:pt x="3969" y="733"/>
                  </a:cubicBezTo>
                  <a:cubicBezTo>
                    <a:pt x="3953" y="751"/>
                    <a:pt x="3938" y="769"/>
                    <a:pt x="3922" y="788"/>
                  </a:cubicBezTo>
                  <a:cubicBezTo>
                    <a:pt x="3912" y="798"/>
                    <a:pt x="3903" y="808"/>
                    <a:pt x="3894" y="818"/>
                  </a:cubicBezTo>
                  <a:cubicBezTo>
                    <a:pt x="3844" y="874"/>
                    <a:pt x="3794" y="927"/>
                    <a:pt x="3746" y="975"/>
                  </a:cubicBezTo>
                  <a:cubicBezTo>
                    <a:pt x="3744" y="976"/>
                    <a:pt x="3742" y="977"/>
                    <a:pt x="3740" y="977"/>
                  </a:cubicBezTo>
                  <a:close/>
                  <a:moveTo>
                    <a:pt x="5801" y="934"/>
                  </a:moveTo>
                  <a:cubicBezTo>
                    <a:pt x="5794" y="934"/>
                    <a:pt x="5788" y="933"/>
                    <a:pt x="5782" y="933"/>
                  </a:cubicBezTo>
                  <a:cubicBezTo>
                    <a:pt x="5777" y="932"/>
                    <a:pt x="5774" y="928"/>
                    <a:pt x="5774" y="923"/>
                  </a:cubicBezTo>
                  <a:cubicBezTo>
                    <a:pt x="5775" y="919"/>
                    <a:pt x="5779" y="915"/>
                    <a:pt x="5784" y="916"/>
                  </a:cubicBezTo>
                  <a:cubicBezTo>
                    <a:pt x="5794" y="917"/>
                    <a:pt x="5805" y="917"/>
                    <a:pt x="5817" y="916"/>
                  </a:cubicBezTo>
                  <a:cubicBezTo>
                    <a:pt x="5818" y="916"/>
                    <a:pt x="5819" y="916"/>
                    <a:pt x="5820" y="916"/>
                  </a:cubicBezTo>
                  <a:cubicBezTo>
                    <a:pt x="5821" y="916"/>
                    <a:pt x="5822" y="916"/>
                    <a:pt x="5823" y="916"/>
                  </a:cubicBezTo>
                  <a:cubicBezTo>
                    <a:pt x="5830" y="914"/>
                    <a:pt x="5830" y="914"/>
                    <a:pt x="5830" y="914"/>
                  </a:cubicBezTo>
                  <a:cubicBezTo>
                    <a:pt x="5831" y="914"/>
                    <a:pt x="5833" y="914"/>
                    <a:pt x="5835" y="914"/>
                  </a:cubicBezTo>
                  <a:cubicBezTo>
                    <a:pt x="5838" y="913"/>
                    <a:pt x="5841" y="913"/>
                    <a:pt x="5844" y="912"/>
                  </a:cubicBezTo>
                  <a:cubicBezTo>
                    <a:pt x="5860" y="908"/>
                    <a:pt x="5860" y="908"/>
                    <a:pt x="5860" y="908"/>
                  </a:cubicBezTo>
                  <a:cubicBezTo>
                    <a:pt x="5876" y="904"/>
                    <a:pt x="5876" y="904"/>
                    <a:pt x="5876" y="904"/>
                  </a:cubicBezTo>
                  <a:cubicBezTo>
                    <a:pt x="5899" y="896"/>
                    <a:pt x="5920" y="888"/>
                    <a:pt x="5941" y="879"/>
                  </a:cubicBezTo>
                  <a:cubicBezTo>
                    <a:pt x="5954" y="873"/>
                    <a:pt x="5968" y="866"/>
                    <a:pt x="5982" y="858"/>
                  </a:cubicBezTo>
                  <a:cubicBezTo>
                    <a:pt x="6010" y="843"/>
                    <a:pt x="6039" y="824"/>
                    <a:pt x="6069" y="804"/>
                  </a:cubicBezTo>
                  <a:cubicBezTo>
                    <a:pt x="6072" y="802"/>
                    <a:pt x="6074" y="800"/>
                    <a:pt x="6077" y="798"/>
                  </a:cubicBezTo>
                  <a:cubicBezTo>
                    <a:pt x="6081" y="795"/>
                    <a:pt x="6086" y="796"/>
                    <a:pt x="6089" y="800"/>
                  </a:cubicBezTo>
                  <a:cubicBezTo>
                    <a:pt x="6092" y="804"/>
                    <a:pt x="6091" y="809"/>
                    <a:pt x="6087" y="812"/>
                  </a:cubicBezTo>
                  <a:cubicBezTo>
                    <a:pt x="6084" y="814"/>
                    <a:pt x="6081" y="816"/>
                    <a:pt x="6078" y="818"/>
                  </a:cubicBezTo>
                  <a:cubicBezTo>
                    <a:pt x="6049" y="839"/>
                    <a:pt x="6019" y="857"/>
                    <a:pt x="5991" y="873"/>
                  </a:cubicBezTo>
                  <a:cubicBezTo>
                    <a:pt x="5976" y="881"/>
                    <a:pt x="5962" y="888"/>
                    <a:pt x="5948" y="894"/>
                  </a:cubicBezTo>
                  <a:cubicBezTo>
                    <a:pt x="5927" y="904"/>
                    <a:pt x="5905" y="912"/>
                    <a:pt x="5881" y="920"/>
                  </a:cubicBezTo>
                  <a:cubicBezTo>
                    <a:pt x="5864" y="925"/>
                    <a:pt x="5864" y="925"/>
                    <a:pt x="5864" y="925"/>
                  </a:cubicBezTo>
                  <a:cubicBezTo>
                    <a:pt x="5848" y="928"/>
                    <a:pt x="5848" y="928"/>
                    <a:pt x="5848" y="928"/>
                  </a:cubicBezTo>
                  <a:cubicBezTo>
                    <a:pt x="5844" y="930"/>
                    <a:pt x="5840" y="930"/>
                    <a:pt x="5837" y="931"/>
                  </a:cubicBezTo>
                  <a:cubicBezTo>
                    <a:pt x="5836" y="931"/>
                    <a:pt x="5834" y="931"/>
                    <a:pt x="5833" y="931"/>
                  </a:cubicBezTo>
                  <a:cubicBezTo>
                    <a:pt x="5826" y="932"/>
                    <a:pt x="5826" y="932"/>
                    <a:pt x="5826" y="932"/>
                  </a:cubicBezTo>
                  <a:cubicBezTo>
                    <a:pt x="5824" y="933"/>
                    <a:pt x="5822" y="933"/>
                    <a:pt x="5821" y="933"/>
                  </a:cubicBezTo>
                  <a:cubicBezTo>
                    <a:pt x="5820" y="933"/>
                    <a:pt x="5819" y="933"/>
                    <a:pt x="5818" y="933"/>
                  </a:cubicBezTo>
                  <a:cubicBezTo>
                    <a:pt x="5812" y="934"/>
                    <a:pt x="5806" y="934"/>
                    <a:pt x="5801" y="934"/>
                  </a:cubicBezTo>
                  <a:close/>
                  <a:moveTo>
                    <a:pt x="5755" y="927"/>
                  </a:moveTo>
                  <a:cubicBezTo>
                    <a:pt x="5754" y="927"/>
                    <a:pt x="5754" y="926"/>
                    <a:pt x="5753" y="926"/>
                  </a:cubicBezTo>
                  <a:cubicBezTo>
                    <a:pt x="5746" y="924"/>
                    <a:pt x="5738" y="921"/>
                    <a:pt x="5731" y="917"/>
                  </a:cubicBezTo>
                  <a:cubicBezTo>
                    <a:pt x="5727" y="915"/>
                    <a:pt x="5725" y="910"/>
                    <a:pt x="5727" y="906"/>
                  </a:cubicBezTo>
                  <a:cubicBezTo>
                    <a:pt x="5729" y="902"/>
                    <a:pt x="5734" y="900"/>
                    <a:pt x="5738" y="902"/>
                  </a:cubicBezTo>
                  <a:cubicBezTo>
                    <a:pt x="5745" y="905"/>
                    <a:pt x="5751" y="908"/>
                    <a:pt x="5758" y="910"/>
                  </a:cubicBezTo>
                  <a:cubicBezTo>
                    <a:pt x="5762" y="911"/>
                    <a:pt x="5765" y="916"/>
                    <a:pt x="5763" y="921"/>
                  </a:cubicBezTo>
                  <a:cubicBezTo>
                    <a:pt x="5762" y="924"/>
                    <a:pt x="5759" y="927"/>
                    <a:pt x="5755" y="927"/>
                  </a:cubicBezTo>
                  <a:close/>
                  <a:moveTo>
                    <a:pt x="3126" y="906"/>
                  </a:moveTo>
                  <a:cubicBezTo>
                    <a:pt x="3123" y="906"/>
                    <a:pt x="3121" y="905"/>
                    <a:pt x="3119" y="903"/>
                  </a:cubicBezTo>
                  <a:cubicBezTo>
                    <a:pt x="3114" y="897"/>
                    <a:pt x="3110" y="890"/>
                    <a:pt x="3105" y="884"/>
                  </a:cubicBezTo>
                  <a:cubicBezTo>
                    <a:pt x="3103" y="881"/>
                    <a:pt x="3104" y="875"/>
                    <a:pt x="3107" y="872"/>
                  </a:cubicBezTo>
                  <a:cubicBezTo>
                    <a:pt x="3111" y="870"/>
                    <a:pt x="3116" y="871"/>
                    <a:pt x="3119" y="874"/>
                  </a:cubicBezTo>
                  <a:cubicBezTo>
                    <a:pt x="3124" y="880"/>
                    <a:pt x="3128" y="886"/>
                    <a:pt x="3133" y="893"/>
                  </a:cubicBezTo>
                  <a:cubicBezTo>
                    <a:pt x="3135" y="896"/>
                    <a:pt x="3135" y="902"/>
                    <a:pt x="3131" y="904"/>
                  </a:cubicBezTo>
                  <a:cubicBezTo>
                    <a:pt x="3129" y="906"/>
                    <a:pt x="3127" y="906"/>
                    <a:pt x="3126" y="906"/>
                  </a:cubicBezTo>
                  <a:close/>
                  <a:moveTo>
                    <a:pt x="5710" y="904"/>
                  </a:moveTo>
                  <a:cubicBezTo>
                    <a:pt x="5708" y="904"/>
                    <a:pt x="5707" y="904"/>
                    <a:pt x="5705" y="903"/>
                  </a:cubicBezTo>
                  <a:cubicBezTo>
                    <a:pt x="5679" y="887"/>
                    <a:pt x="5650" y="862"/>
                    <a:pt x="5618" y="829"/>
                  </a:cubicBezTo>
                  <a:cubicBezTo>
                    <a:pt x="5618" y="829"/>
                    <a:pt x="5618" y="829"/>
                    <a:pt x="5617" y="828"/>
                  </a:cubicBezTo>
                  <a:cubicBezTo>
                    <a:pt x="5614" y="825"/>
                    <a:pt x="5611" y="821"/>
                    <a:pt x="5607" y="818"/>
                  </a:cubicBezTo>
                  <a:cubicBezTo>
                    <a:pt x="5604" y="814"/>
                    <a:pt x="5601" y="811"/>
                    <a:pt x="5598" y="807"/>
                  </a:cubicBezTo>
                  <a:cubicBezTo>
                    <a:pt x="5594" y="803"/>
                    <a:pt x="5594" y="803"/>
                    <a:pt x="5594" y="803"/>
                  </a:cubicBezTo>
                  <a:cubicBezTo>
                    <a:pt x="5592" y="801"/>
                    <a:pt x="5591" y="800"/>
                    <a:pt x="5589" y="798"/>
                  </a:cubicBezTo>
                  <a:cubicBezTo>
                    <a:pt x="5586" y="795"/>
                    <a:pt x="5583" y="792"/>
                    <a:pt x="5581" y="788"/>
                  </a:cubicBezTo>
                  <a:cubicBezTo>
                    <a:pt x="5574" y="781"/>
                    <a:pt x="5574" y="781"/>
                    <a:pt x="5574" y="781"/>
                  </a:cubicBezTo>
                  <a:cubicBezTo>
                    <a:pt x="5567" y="773"/>
                    <a:pt x="5561" y="766"/>
                    <a:pt x="5554" y="758"/>
                  </a:cubicBezTo>
                  <a:cubicBezTo>
                    <a:pt x="5537" y="738"/>
                    <a:pt x="5520" y="716"/>
                    <a:pt x="5503" y="696"/>
                  </a:cubicBezTo>
                  <a:cubicBezTo>
                    <a:pt x="5502" y="694"/>
                    <a:pt x="5502" y="694"/>
                    <a:pt x="5502" y="694"/>
                  </a:cubicBezTo>
                  <a:cubicBezTo>
                    <a:pt x="5494" y="684"/>
                    <a:pt x="5486" y="675"/>
                    <a:pt x="5478" y="665"/>
                  </a:cubicBezTo>
                  <a:cubicBezTo>
                    <a:pt x="5475" y="661"/>
                    <a:pt x="5475" y="656"/>
                    <a:pt x="5479" y="653"/>
                  </a:cubicBezTo>
                  <a:cubicBezTo>
                    <a:pt x="5483" y="650"/>
                    <a:pt x="5488" y="650"/>
                    <a:pt x="5491" y="654"/>
                  </a:cubicBezTo>
                  <a:cubicBezTo>
                    <a:pt x="5499" y="664"/>
                    <a:pt x="5507" y="674"/>
                    <a:pt x="5515" y="684"/>
                  </a:cubicBezTo>
                  <a:cubicBezTo>
                    <a:pt x="5516" y="685"/>
                    <a:pt x="5516" y="685"/>
                    <a:pt x="5516" y="685"/>
                  </a:cubicBezTo>
                  <a:cubicBezTo>
                    <a:pt x="5533" y="706"/>
                    <a:pt x="5550" y="727"/>
                    <a:pt x="5567" y="747"/>
                  </a:cubicBezTo>
                  <a:cubicBezTo>
                    <a:pt x="5574" y="755"/>
                    <a:pt x="5580" y="762"/>
                    <a:pt x="5587" y="770"/>
                  </a:cubicBezTo>
                  <a:cubicBezTo>
                    <a:pt x="5593" y="777"/>
                    <a:pt x="5593" y="777"/>
                    <a:pt x="5593" y="777"/>
                  </a:cubicBezTo>
                  <a:cubicBezTo>
                    <a:pt x="5596" y="781"/>
                    <a:pt x="5599" y="784"/>
                    <a:pt x="5602" y="787"/>
                  </a:cubicBezTo>
                  <a:cubicBezTo>
                    <a:pt x="5603" y="788"/>
                    <a:pt x="5605" y="790"/>
                    <a:pt x="5606" y="792"/>
                  </a:cubicBezTo>
                  <a:cubicBezTo>
                    <a:pt x="5610" y="796"/>
                    <a:pt x="5610" y="796"/>
                    <a:pt x="5610" y="796"/>
                  </a:cubicBezTo>
                  <a:cubicBezTo>
                    <a:pt x="5613" y="799"/>
                    <a:pt x="5616" y="803"/>
                    <a:pt x="5619" y="806"/>
                  </a:cubicBezTo>
                  <a:cubicBezTo>
                    <a:pt x="5623" y="810"/>
                    <a:pt x="5626" y="813"/>
                    <a:pt x="5630" y="817"/>
                  </a:cubicBezTo>
                  <a:cubicBezTo>
                    <a:pt x="5630" y="817"/>
                    <a:pt x="5630" y="817"/>
                    <a:pt x="5630" y="817"/>
                  </a:cubicBezTo>
                  <a:cubicBezTo>
                    <a:pt x="5662" y="850"/>
                    <a:pt x="5689" y="873"/>
                    <a:pt x="5714" y="889"/>
                  </a:cubicBezTo>
                  <a:cubicBezTo>
                    <a:pt x="5718" y="891"/>
                    <a:pt x="5719" y="896"/>
                    <a:pt x="5717" y="900"/>
                  </a:cubicBezTo>
                  <a:cubicBezTo>
                    <a:pt x="5715" y="903"/>
                    <a:pt x="5712" y="904"/>
                    <a:pt x="5710" y="904"/>
                  </a:cubicBezTo>
                  <a:close/>
                  <a:moveTo>
                    <a:pt x="3096" y="865"/>
                  </a:moveTo>
                  <a:cubicBezTo>
                    <a:pt x="3093" y="865"/>
                    <a:pt x="3090" y="864"/>
                    <a:pt x="3089" y="861"/>
                  </a:cubicBezTo>
                  <a:cubicBezTo>
                    <a:pt x="3080" y="850"/>
                    <a:pt x="3072" y="838"/>
                    <a:pt x="3064" y="827"/>
                  </a:cubicBezTo>
                  <a:cubicBezTo>
                    <a:pt x="3050" y="809"/>
                    <a:pt x="3037" y="790"/>
                    <a:pt x="3024" y="772"/>
                  </a:cubicBezTo>
                  <a:cubicBezTo>
                    <a:pt x="3022" y="770"/>
                    <a:pt x="3022" y="770"/>
                    <a:pt x="3022" y="770"/>
                  </a:cubicBezTo>
                  <a:cubicBezTo>
                    <a:pt x="3022" y="770"/>
                    <a:pt x="3022" y="770"/>
                    <a:pt x="3022" y="770"/>
                  </a:cubicBezTo>
                  <a:cubicBezTo>
                    <a:pt x="2982" y="715"/>
                    <a:pt x="2939" y="656"/>
                    <a:pt x="2893" y="598"/>
                  </a:cubicBezTo>
                  <a:cubicBezTo>
                    <a:pt x="2890" y="595"/>
                    <a:pt x="2891" y="589"/>
                    <a:pt x="2895" y="587"/>
                  </a:cubicBezTo>
                  <a:cubicBezTo>
                    <a:pt x="2898" y="584"/>
                    <a:pt x="2904" y="584"/>
                    <a:pt x="2907" y="588"/>
                  </a:cubicBezTo>
                  <a:cubicBezTo>
                    <a:pt x="2952" y="646"/>
                    <a:pt x="2996" y="705"/>
                    <a:pt x="3036" y="760"/>
                  </a:cubicBezTo>
                  <a:cubicBezTo>
                    <a:pt x="3036" y="760"/>
                    <a:pt x="3036" y="760"/>
                    <a:pt x="3036" y="760"/>
                  </a:cubicBezTo>
                  <a:cubicBezTo>
                    <a:pt x="3037" y="762"/>
                    <a:pt x="3037" y="762"/>
                    <a:pt x="3037" y="762"/>
                  </a:cubicBezTo>
                  <a:cubicBezTo>
                    <a:pt x="3051" y="780"/>
                    <a:pt x="3064" y="799"/>
                    <a:pt x="3077" y="817"/>
                  </a:cubicBezTo>
                  <a:cubicBezTo>
                    <a:pt x="3086" y="829"/>
                    <a:pt x="3094" y="840"/>
                    <a:pt x="3103" y="851"/>
                  </a:cubicBezTo>
                  <a:cubicBezTo>
                    <a:pt x="3105" y="855"/>
                    <a:pt x="3104" y="861"/>
                    <a:pt x="3101" y="863"/>
                  </a:cubicBezTo>
                  <a:cubicBezTo>
                    <a:pt x="3099" y="864"/>
                    <a:pt x="3097" y="865"/>
                    <a:pt x="3096" y="865"/>
                  </a:cubicBezTo>
                  <a:close/>
                  <a:moveTo>
                    <a:pt x="6105" y="796"/>
                  </a:moveTo>
                  <a:cubicBezTo>
                    <a:pt x="6102" y="796"/>
                    <a:pt x="6100" y="795"/>
                    <a:pt x="6098" y="793"/>
                  </a:cubicBezTo>
                  <a:cubicBezTo>
                    <a:pt x="6096" y="789"/>
                    <a:pt x="6096" y="784"/>
                    <a:pt x="6100" y="781"/>
                  </a:cubicBezTo>
                  <a:cubicBezTo>
                    <a:pt x="6100" y="781"/>
                    <a:pt x="6100" y="781"/>
                    <a:pt x="6100" y="781"/>
                  </a:cubicBezTo>
                  <a:cubicBezTo>
                    <a:pt x="6104" y="778"/>
                    <a:pt x="6107" y="775"/>
                    <a:pt x="6111" y="773"/>
                  </a:cubicBezTo>
                  <a:cubicBezTo>
                    <a:pt x="6118" y="768"/>
                    <a:pt x="6118" y="768"/>
                    <a:pt x="6118" y="768"/>
                  </a:cubicBezTo>
                  <a:cubicBezTo>
                    <a:pt x="6121" y="765"/>
                    <a:pt x="6127" y="765"/>
                    <a:pt x="6130" y="769"/>
                  </a:cubicBezTo>
                  <a:cubicBezTo>
                    <a:pt x="6132" y="773"/>
                    <a:pt x="6132" y="778"/>
                    <a:pt x="6128" y="781"/>
                  </a:cubicBezTo>
                  <a:cubicBezTo>
                    <a:pt x="6121" y="786"/>
                    <a:pt x="6121" y="786"/>
                    <a:pt x="6121" y="786"/>
                  </a:cubicBezTo>
                  <a:cubicBezTo>
                    <a:pt x="6118" y="789"/>
                    <a:pt x="6114" y="792"/>
                    <a:pt x="6110" y="794"/>
                  </a:cubicBezTo>
                  <a:cubicBezTo>
                    <a:pt x="6109" y="796"/>
                    <a:pt x="6107" y="796"/>
                    <a:pt x="6105" y="796"/>
                  </a:cubicBezTo>
                  <a:close/>
                  <a:moveTo>
                    <a:pt x="6145" y="765"/>
                  </a:moveTo>
                  <a:cubicBezTo>
                    <a:pt x="6143" y="765"/>
                    <a:pt x="6140" y="764"/>
                    <a:pt x="6138" y="762"/>
                  </a:cubicBezTo>
                  <a:cubicBezTo>
                    <a:pt x="6136" y="758"/>
                    <a:pt x="6136" y="753"/>
                    <a:pt x="6140" y="750"/>
                  </a:cubicBezTo>
                  <a:cubicBezTo>
                    <a:pt x="6158" y="736"/>
                    <a:pt x="6175" y="721"/>
                    <a:pt x="6193" y="706"/>
                  </a:cubicBezTo>
                  <a:cubicBezTo>
                    <a:pt x="6225" y="679"/>
                    <a:pt x="6259" y="648"/>
                    <a:pt x="6301" y="610"/>
                  </a:cubicBezTo>
                  <a:cubicBezTo>
                    <a:pt x="6301" y="609"/>
                    <a:pt x="6301" y="609"/>
                    <a:pt x="6301" y="609"/>
                  </a:cubicBezTo>
                  <a:cubicBezTo>
                    <a:pt x="6325" y="587"/>
                    <a:pt x="6349" y="565"/>
                    <a:pt x="6373" y="543"/>
                  </a:cubicBezTo>
                  <a:cubicBezTo>
                    <a:pt x="6384" y="532"/>
                    <a:pt x="6384" y="532"/>
                    <a:pt x="6384" y="532"/>
                  </a:cubicBezTo>
                  <a:cubicBezTo>
                    <a:pt x="6387" y="529"/>
                    <a:pt x="6393" y="529"/>
                    <a:pt x="6396" y="533"/>
                  </a:cubicBezTo>
                  <a:cubicBezTo>
                    <a:pt x="6399" y="536"/>
                    <a:pt x="6399" y="541"/>
                    <a:pt x="6396" y="545"/>
                  </a:cubicBezTo>
                  <a:cubicBezTo>
                    <a:pt x="6384" y="555"/>
                    <a:pt x="6384" y="555"/>
                    <a:pt x="6384" y="555"/>
                  </a:cubicBezTo>
                  <a:cubicBezTo>
                    <a:pt x="6361" y="577"/>
                    <a:pt x="6337" y="600"/>
                    <a:pt x="6313" y="622"/>
                  </a:cubicBezTo>
                  <a:cubicBezTo>
                    <a:pt x="6313" y="622"/>
                    <a:pt x="6313" y="622"/>
                    <a:pt x="6313" y="622"/>
                  </a:cubicBezTo>
                  <a:cubicBezTo>
                    <a:pt x="6271" y="661"/>
                    <a:pt x="6236" y="691"/>
                    <a:pt x="6204" y="719"/>
                  </a:cubicBezTo>
                  <a:cubicBezTo>
                    <a:pt x="6186" y="734"/>
                    <a:pt x="6169" y="749"/>
                    <a:pt x="6150" y="763"/>
                  </a:cubicBezTo>
                  <a:cubicBezTo>
                    <a:pt x="6149" y="765"/>
                    <a:pt x="6147" y="765"/>
                    <a:pt x="6145" y="765"/>
                  </a:cubicBezTo>
                  <a:close/>
                  <a:moveTo>
                    <a:pt x="3981" y="715"/>
                  </a:moveTo>
                  <a:cubicBezTo>
                    <a:pt x="3979" y="715"/>
                    <a:pt x="3977" y="714"/>
                    <a:pt x="3975" y="713"/>
                  </a:cubicBezTo>
                  <a:cubicBezTo>
                    <a:pt x="3972" y="710"/>
                    <a:pt x="3971" y="704"/>
                    <a:pt x="3974" y="701"/>
                  </a:cubicBezTo>
                  <a:cubicBezTo>
                    <a:pt x="3979" y="695"/>
                    <a:pt x="3984" y="689"/>
                    <a:pt x="3989" y="683"/>
                  </a:cubicBezTo>
                  <a:cubicBezTo>
                    <a:pt x="3992" y="680"/>
                    <a:pt x="3997" y="679"/>
                    <a:pt x="4001" y="682"/>
                  </a:cubicBezTo>
                  <a:cubicBezTo>
                    <a:pt x="4004" y="685"/>
                    <a:pt x="4005" y="691"/>
                    <a:pt x="4002" y="694"/>
                  </a:cubicBezTo>
                  <a:cubicBezTo>
                    <a:pt x="3997" y="700"/>
                    <a:pt x="3992" y="706"/>
                    <a:pt x="3987" y="712"/>
                  </a:cubicBezTo>
                  <a:cubicBezTo>
                    <a:pt x="3985" y="714"/>
                    <a:pt x="3983" y="715"/>
                    <a:pt x="3981" y="715"/>
                  </a:cubicBezTo>
                  <a:close/>
                  <a:moveTo>
                    <a:pt x="1202" y="704"/>
                  </a:moveTo>
                  <a:cubicBezTo>
                    <a:pt x="1199" y="704"/>
                    <a:pt x="1199" y="704"/>
                    <a:pt x="1199" y="704"/>
                  </a:cubicBezTo>
                  <a:cubicBezTo>
                    <a:pt x="1195" y="704"/>
                    <a:pt x="1190" y="703"/>
                    <a:pt x="1185" y="702"/>
                  </a:cubicBezTo>
                  <a:cubicBezTo>
                    <a:pt x="1174" y="700"/>
                    <a:pt x="1161" y="696"/>
                    <a:pt x="1146" y="689"/>
                  </a:cubicBezTo>
                  <a:cubicBezTo>
                    <a:pt x="1132" y="683"/>
                    <a:pt x="1117" y="675"/>
                    <a:pt x="1101" y="665"/>
                  </a:cubicBezTo>
                  <a:cubicBezTo>
                    <a:pt x="1096" y="662"/>
                    <a:pt x="1092" y="660"/>
                    <a:pt x="1088" y="657"/>
                  </a:cubicBezTo>
                  <a:cubicBezTo>
                    <a:pt x="1084" y="654"/>
                    <a:pt x="1083" y="649"/>
                    <a:pt x="1086" y="645"/>
                  </a:cubicBezTo>
                  <a:cubicBezTo>
                    <a:pt x="1088" y="641"/>
                    <a:pt x="1094" y="640"/>
                    <a:pt x="1097" y="643"/>
                  </a:cubicBezTo>
                  <a:cubicBezTo>
                    <a:pt x="1101" y="645"/>
                    <a:pt x="1105" y="648"/>
                    <a:pt x="1109" y="650"/>
                  </a:cubicBezTo>
                  <a:cubicBezTo>
                    <a:pt x="1125" y="660"/>
                    <a:pt x="1139" y="668"/>
                    <a:pt x="1153" y="674"/>
                  </a:cubicBezTo>
                  <a:cubicBezTo>
                    <a:pt x="1166" y="680"/>
                    <a:pt x="1179" y="684"/>
                    <a:pt x="1188" y="686"/>
                  </a:cubicBezTo>
                  <a:cubicBezTo>
                    <a:pt x="1193" y="687"/>
                    <a:pt x="1196" y="687"/>
                    <a:pt x="1200" y="687"/>
                  </a:cubicBezTo>
                  <a:cubicBezTo>
                    <a:pt x="1202" y="687"/>
                    <a:pt x="1202" y="687"/>
                    <a:pt x="1202" y="687"/>
                  </a:cubicBezTo>
                  <a:cubicBezTo>
                    <a:pt x="1206" y="687"/>
                    <a:pt x="1209" y="687"/>
                    <a:pt x="1212" y="687"/>
                  </a:cubicBezTo>
                  <a:cubicBezTo>
                    <a:pt x="1223" y="684"/>
                    <a:pt x="1223" y="684"/>
                    <a:pt x="1223" y="684"/>
                  </a:cubicBezTo>
                  <a:cubicBezTo>
                    <a:pt x="1235" y="682"/>
                    <a:pt x="1235" y="682"/>
                    <a:pt x="1235" y="682"/>
                  </a:cubicBezTo>
                  <a:cubicBezTo>
                    <a:pt x="1242" y="680"/>
                    <a:pt x="1250" y="678"/>
                    <a:pt x="1259" y="675"/>
                  </a:cubicBezTo>
                  <a:cubicBezTo>
                    <a:pt x="1269" y="672"/>
                    <a:pt x="1280" y="668"/>
                    <a:pt x="1291" y="664"/>
                  </a:cubicBezTo>
                  <a:cubicBezTo>
                    <a:pt x="1314" y="656"/>
                    <a:pt x="1338" y="646"/>
                    <a:pt x="1367" y="634"/>
                  </a:cubicBezTo>
                  <a:cubicBezTo>
                    <a:pt x="1376" y="630"/>
                    <a:pt x="1386" y="625"/>
                    <a:pt x="1395" y="621"/>
                  </a:cubicBezTo>
                  <a:cubicBezTo>
                    <a:pt x="1399" y="619"/>
                    <a:pt x="1404" y="621"/>
                    <a:pt x="1406" y="625"/>
                  </a:cubicBezTo>
                  <a:cubicBezTo>
                    <a:pt x="1408" y="630"/>
                    <a:pt x="1406" y="635"/>
                    <a:pt x="1402" y="637"/>
                  </a:cubicBezTo>
                  <a:cubicBezTo>
                    <a:pt x="1393" y="641"/>
                    <a:pt x="1383" y="645"/>
                    <a:pt x="1374" y="649"/>
                  </a:cubicBezTo>
                  <a:cubicBezTo>
                    <a:pt x="1345" y="662"/>
                    <a:pt x="1320" y="672"/>
                    <a:pt x="1297" y="680"/>
                  </a:cubicBezTo>
                  <a:cubicBezTo>
                    <a:pt x="1286" y="684"/>
                    <a:pt x="1275" y="688"/>
                    <a:pt x="1264" y="691"/>
                  </a:cubicBezTo>
                  <a:cubicBezTo>
                    <a:pt x="1255" y="694"/>
                    <a:pt x="1246" y="697"/>
                    <a:pt x="1239" y="698"/>
                  </a:cubicBezTo>
                  <a:cubicBezTo>
                    <a:pt x="1226" y="701"/>
                    <a:pt x="1226" y="701"/>
                    <a:pt x="1226" y="701"/>
                  </a:cubicBezTo>
                  <a:cubicBezTo>
                    <a:pt x="1215" y="703"/>
                    <a:pt x="1215" y="703"/>
                    <a:pt x="1215" y="703"/>
                  </a:cubicBezTo>
                  <a:cubicBezTo>
                    <a:pt x="1210" y="704"/>
                    <a:pt x="1206" y="704"/>
                    <a:pt x="1202" y="704"/>
                  </a:cubicBezTo>
                  <a:close/>
                  <a:moveTo>
                    <a:pt x="4013" y="676"/>
                  </a:moveTo>
                  <a:cubicBezTo>
                    <a:pt x="4011" y="676"/>
                    <a:pt x="4009" y="675"/>
                    <a:pt x="4008" y="674"/>
                  </a:cubicBezTo>
                  <a:cubicBezTo>
                    <a:pt x="4004" y="671"/>
                    <a:pt x="4004" y="665"/>
                    <a:pt x="4007" y="662"/>
                  </a:cubicBezTo>
                  <a:cubicBezTo>
                    <a:pt x="4046" y="614"/>
                    <a:pt x="4083" y="567"/>
                    <a:pt x="4118" y="521"/>
                  </a:cubicBezTo>
                  <a:cubicBezTo>
                    <a:pt x="4125" y="511"/>
                    <a:pt x="4132" y="502"/>
                    <a:pt x="4139" y="493"/>
                  </a:cubicBezTo>
                  <a:cubicBezTo>
                    <a:pt x="4139" y="493"/>
                    <a:pt x="4139" y="493"/>
                    <a:pt x="4139" y="493"/>
                  </a:cubicBezTo>
                  <a:cubicBezTo>
                    <a:pt x="4163" y="460"/>
                    <a:pt x="4184" y="429"/>
                    <a:pt x="4203" y="400"/>
                  </a:cubicBezTo>
                  <a:cubicBezTo>
                    <a:pt x="4206" y="396"/>
                    <a:pt x="4211" y="395"/>
                    <a:pt x="4215" y="398"/>
                  </a:cubicBezTo>
                  <a:cubicBezTo>
                    <a:pt x="4219" y="400"/>
                    <a:pt x="4220" y="406"/>
                    <a:pt x="4217" y="410"/>
                  </a:cubicBezTo>
                  <a:cubicBezTo>
                    <a:pt x="4198" y="439"/>
                    <a:pt x="4177" y="470"/>
                    <a:pt x="4152" y="503"/>
                  </a:cubicBezTo>
                  <a:cubicBezTo>
                    <a:pt x="4152" y="503"/>
                    <a:pt x="4152" y="503"/>
                    <a:pt x="4152" y="503"/>
                  </a:cubicBezTo>
                  <a:cubicBezTo>
                    <a:pt x="4145" y="512"/>
                    <a:pt x="4138" y="522"/>
                    <a:pt x="4131" y="531"/>
                  </a:cubicBezTo>
                  <a:cubicBezTo>
                    <a:pt x="4097" y="577"/>
                    <a:pt x="4059" y="625"/>
                    <a:pt x="4020" y="673"/>
                  </a:cubicBezTo>
                  <a:cubicBezTo>
                    <a:pt x="4018" y="675"/>
                    <a:pt x="4016" y="676"/>
                    <a:pt x="4013" y="676"/>
                  </a:cubicBezTo>
                  <a:close/>
                  <a:moveTo>
                    <a:pt x="5467" y="646"/>
                  </a:moveTo>
                  <a:cubicBezTo>
                    <a:pt x="5464" y="646"/>
                    <a:pt x="5462" y="645"/>
                    <a:pt x="5460" y="643"/>
                  </a:cubicBezTo>
                  <a:cubicBezTo>
                    <a:pt x="5446" y="625"/>
                    <a:pt x="5446" y="625"/>
                    <a:pt x="5446" y="625"/>
                  </a:cubicBezTo>
                  <a:cubicBezTo>
                    <a:pt x="5443" y="621"/>
                    <a:pt x="5443" y="616"/>
                    <a:pt x="5447" y="613"/>
                  </a:cubicBezTo>
                  <a:cubicBezTo>
                    <a:pt x="5451" y="610"/>
                    <a:pt x="5456" y="611"/>
                    <a:pt x="5459" y="614"/>
                  </a:cubicBezTo>
                  <a:cubicBezTo>
                    <a:pt x="5473" y="632"/>
                    <a:pt x="5473" y="632"/>
                    <a:pt x="5473" y="632"/>
                  </a:cubicBezTo>
                  <a:cubicBezTo>
                    <a:pt x="5476" y="636"/>
                    <a:pt x="5475" y="641"/>
                    <a:pt x="5472" y="644"/>
                  </a:cubicBezTo>
                  <a:cubicBezTo>
                    <a:pt x="5470" y="645"/>
                    <a:pt x="5468" y="646"/>
                    <a:pt x="5467" y="646"/>
                  </a:cubicBezTo>
                  <a:close/>
                  <a:moveTo>
                    <a:pt x="1069" y="642"/>
                  </a:moveTo>
                  <a:cubicBezTo>
                    <a:pt x="1068" y="642"/>
                    <a:pt x="1066" y="642"/>
                    <a:pt x="1065" y="641"/>
                  </a:cubicBezTo>
                  <a:cubicBezTo>
                    <a:pt x="1058" y="636"/>
                    <a:pt x="1052" y="632"/>
                    <a:pt x="1046" y="627"/>
                  </a:cubicBezTo>
                  <a:cubicBezTo>
                    <a:pt x="1042" y="625"/>
                    <a:pt x="1042" y="619"/>
                    <a:pt x="1044" y="616"/>
                  </a:cubicBezTo>
                  <a:cubicBezTo>
                    <a:pt x="1047" y="612"/>
                    <a:pt x="1052" y="611"/>
                    <a:pt x="1056" y="614"/>
                  </a:cubicBezTo>
                  <a:cubicBezTo>
                    <a:pt x="1062" y="618"/>
                    <a:pt x="1068" y="623"/>
                    <a:pt x="1074" y="627"/>
                  </a:cubicBezTo>
                  <a:cubicBezTo>
                    <a:pt x="1078" y="630"/>
                    <a:pt x="1079" y="635"/>
                    <a:pt x="1076" y="639"/>
                  </a:cubicBezTo>
                  <a:cubicBezTo>
                    <a:pt x="1075" y="641"/>
                    <a:pt x="1072" y="642"/>
                    <a:pt x="1069" y="642"/>
                  </a:cubicBezTo>
                  <a:close/>
                  <a:moveTo>
                    <a:pt x="1424" y="625"/>
                  </a:moveTo>
                  <a:cubicBezTo>
                    <a:pt x="1421" y="625"/>
                    <a:pt x="1418" y="624"/>
                    <a:pt x="1416" y="621"/>
                  </a:cubicBezTo>
                  <a:cubicBezTo>
                    <a:pt x="1414" y="616"/>
                    <a:pt x="1416" y="611"/>
                    <a:pt x="1420" y="609"/>
                  </a:cubicBezTo>
                  <a:cubicBezTo>
                    <a:pt x="1427" y="606"/>
                    <a:pt x="1434" y="603"/>
                    <a:pt x="1441" y="600"/>
                  </a:cubicBezTo>
                  <a:cubicBezTo>
                    <a:pt x="1445" y="598"/>
                    <a:pt x="1450" y="599"/>
                    <a:pt x="1452" y="604"/>
                  </a:cubicBezTo>
                  <a:cubicBezTo>
                    <a:pt x="1454" y="608"/>
                    <a:pt x="1452" y="613"/>
                    <a:pt x="1448" y="615"/>
                  </a:cubicBezTo>
                  <a:cubicBezTo>
                    <a:pt x="1441" y="618"/>
                    <a:pt x="1435" y="621"/>
                    <a:pt x="1428" y="625"/>
                  </a:cubicBezTo>
                  <a:cubicBezTo>
                    <a:pt x="1427" y="625"/>
                    <a:pt x="1425" y="625"/>
                    <a:pt x="1424" y="625"/>
                  </a:cubicBezTo>
                  <a:close/>
                  <a:moveTo>
                    <a:pt x="1029" y="612"/>
                  </a:moveTo>
                  <a:cubicBezTo>
                    <a:pt x="1027" y="612"/>
                    <a:pt x="1025" y="611"/>
                    <a:pt x="1023" y="610"/>
                  </a:cubicBezTo>
                  <a:cubicBezTo>
                    <a:pt x="1017" y="606"/>
                    <a:pt x="1011" y="601"/>
                    <a:pt x="1005" y="596"/>
                  </a:cubicBezTo>
                  <a:cubicBezTo>
                    <a:pt x="982" y="577"/>
                    <a:pt x="958" y="557"/>
                    <a:pt x="935" y="539"/>
                  </a:cubicBezTo>
                  <a:cubicBezTo>
                    <a:pt x="925" y="530"/>
                    <a:pt x="925" y="530"/>
                    <a:pt x="925" y="530"/>
                  </a:cubicBezTo>
                  <a:cubicBezTo>
                    <a:pt x="886" y="498"/>
                    <a:pt x="846" y="464"/>
                    <a:pt x="804" y="431"/>
                  </a:cubicBezTo>
                  <a:cubicBezTo>
                    <a:pt x="791" y="422"/>
                    <a:pt x="780" y="413"/>
                    <a:pt x="768" y="405"/>
                  </a:cubicBezTo>
                  <a:cubicBezTo>
                    <a:pt x="764" y="402"/>
                    <a:pt x="763" y="397"/>
                    <a:pt x="766" y="393"/>
                  </a:cubicBezTo>
                  <a:cubicBezTo>
                    <a:pt x="769" y="389"/>
                    <a:pt x="774" y="388"/>
                    <a:pt x="778" y="391"/>
                  </a:cubicBezTo>
                  <a:cubicBezTo>
                    <a:pt x="790" y="399"/>
                    <a:pt x="801" y="408"/>
                    <a:pt x="814" y="418"/>
                  </a:cubicBezTo>
                  <a:cubicBezTo>
                    <a:pt x="857" y="451"/>
                    <a:pt x="897" y="484"/>
                    <a:pt x="936" y="517"/>
                  </a:cubicBezTo>
                  <a:cubicBezTo>
                    <a:pt x="946" y="526"/>
                    <a:pt x="946" y="526"/>
                    <a:pt x="946" y="526"/>
                  </a:cubicBezTo>
                  <a:cubicBezTo>
                    <a:pt x="946" y="526"/>
                    <a:pt x="946" y="526"/>
                    <a:pt x="946" y="526"/>
                  </a:cubicBezTo>
                  <a:cubicBezTo>
                    <a:pt x="969" y="544"/>
                    <a:pt x="993" y="564"/>
                    <a:pt x="1016" y="583"/>
                  </a:cubicBezTo>
                  <a:cubicBezTo>
                    <a:pt x="1022" y="587"/>
                    <a:pt x="1028" y="592"/>
                    <a:pt x="1034" y="597"/>
                  </a:cubicBezTo>
                  <a:cubicBezTo>
                    <a:pt x="1038" y="600"/>
                    <a:pt x="1038" y="605"/>
                    <a:pt x="1035" y="609"/>
                  </a:cubicBezTo>
                  <a:cubicBezTo>
                    <a:pt x="1034" y="611"/>
                    <a:pt x="1031" y="612"/>
                    <a:pt x="1029" y="612"/>
                  </a:cubicBezTo>
                  <a:close/>
                  <a:moveTo>
                    <a:pt x="5435" y="606"/>
                  </a:moveTo>
                  <a:cubicBezTo>
                    <a:pt x="5432" y="606"/>
                    <a:pt x="5430" y="605"/>
                    <a:pt x="5428" y="603"/>
                  </a:cubicBezTo>
                  <a:cubicBezTo>
                    <a:pt x="5417" y="589"/>
                    <a:pt x="5406" y="575"/>
                    <a:pt x="5395" y="562"/>
                  </a:cubicBezTo>
                  <a:cubicBezTo>
                    <a:pt x="5381" y="545"/>
                    <a:pt x="5369" y="530"/>
                    <a:pt x="5356" y="516"/>
                  </a:cubicBezTo>
                  <a:cubicBezTo>
                    <a:pt x="5330" y="485"/>
                    <a:pt x="5306" y="456"/>
                    <a:pt x="5282" y="429"/>
                  </a:cubicBezTo>
                  <a:cubicBezTo>
                    <a:pt x="5260" y="404"/>
                    <a:pt x="5237" y="379"/>
                    <a:pt x="5215" y="355"/>
                  </a:cubicBezTo>
                  <a:cubicBezTo>
                    <a:pt x="5211" y="351"/>
                    <a:pt x="5211" y="346"/>
                    <a:pt x="5215" y="343"/>
                  </a:cubicBezTo>
                  <a:cubicBezTo>
                    <a:pt x="5218" y="339"/>
                    <a:pt x="5224" y="340"/>
                    <a:pt x="5227" y="343"/>
                  </a:cubicBezTo>
                  <a:cubicBezTo>
                    <a:pt x="5250" y="367"/>
                    <a:pt x="5273" y="393"/>
                    <a:pt x="5295" y="418"/>
                  </a:cubicBezTo>
                  <a:cubicBezTo>
                    <a:pt x="5319" y="445"/>
                    <a:pt x="5343" y="473"/>
                    <a:pt x="5369" y="505"/>
                  </a:cubicBezTo>
                  <a:cubicBezTo>
                    <a:pt x="5369" y="505"/>
                    <a:pt x="5369" y="505"/>
                    <a:pt x="5369" y="505"/>
                  </a:cubicBezTo>
                  <a:cubicBezTo>
                    <a:pt x="5382" y="519"/>
                    <a:pt x="5394" y="535"/>
                    <a:pt x="5408" y="551"/>
                  </a:cubicBezTo>
                  <a:cubicBezTo>
                    <a:pt x="5419" y="565"/>
                    <a:pt x="5430" y="579"/>
                    <a:pt x="5441" y="592"/>
                  </a:cubicBezTo>
                  <a:cubicBezTo>
                    <a:pt x="5444" y="596"/>
                    <a:pt x="5444" y="601"/>
                    <a:pt x="5440" y="604"/>
                  </a:cubicBezTo>
                  <a:cubicBezTo>
                    <a:pt x="5438" y="605"/>
                    <a:pt x="5436" y="606"/>
                    <a:pt x="5435" y="606"/>
                  </a:cubicBezTo>
                  <a:close/>
                  <a:moveTo>
                    <a:pt x="1470" y="603"/>
                  </a:moveTo>
                  <a:cubicBezTo>
                    <a:pt x="1467" y="603"/>
                    <a:pt x="1464" y="602"/>
                    <a:pt x="1462" y="599"/>
                  </a:cubicBezTo>
                  <a:cubicBezTo>
                    <a:pt x="1460" y="594"/>
                    <a:pt x="1462" y="589"/>
                    <a:pt x="1466" y="587"/>
                  </a:cubicBezTo>
                  <a:cubicBezTo>
                    <a:pt x="1506" y="568"/>
                    <a:pt x="1546" y="547"/>
                    <a:pt x="1585" y="527"/>
                  </a:cubicBezTo>
                  <a:cubicBezTo>
                    <a:pt x="1602" y="518"/>
                    <a:pt x="1602" y="518"/>
                    <a:pt x="1602" y="518"/>
                  </a:cubicBezTo>
                  <a:cubicBezTo>
                    <a:pt x="1621" y="509"/>
                    <a:pt x="1639" y="500"/>
                    <a:pt x="1657" y="490"/>
                  </a:cubicBezTo>
                  <a:cubicBezTo>
                    <a:pt x="1658" y="490"/>
                    <a:pt x="1658" y="490"/>
                    <a:pt x="1658" y="490"/>
                  </a:cubicBezTo>
                  <a:cubicBezTo>
                    <a:pt x="1698" y="469"/>
                    <a:pt x="1729" y="454"/>
                    <a:pt x="1759" y="439"/>
                  </a:cubicBezTo>
                  <a:cubicBezTo>
                    <a:pt x="1763" y="437"/>
                    <a:pt x="1768" y="439"/>
                    <a:pt x="1770" y="443"/>
                  </a:cubicBezTo>
                  <a:cubicBezTo>
                    <a:pt x="1772" y="447"/>
                    <a:pt x="1771" y="452"/>
                    <a:pt x="1766" y="454"/>
                  </a:cubicBezTo>
                  <a:cubicBezTo>
                    <a:pt x="1737" y="469"/>
                    <a:pt x="1706" y="485"/>
                    <a:pt x="1666" y="505"/>
                  </a:cubicBezTo>
                  <a:cubicBezTo>
                    <a:pt x="1666" y="505"/>
                    <a:pt x="1666" y="505"/>
                    <a:pt x="1666" y="505"/>
                  </a:cubicBezTo>
                  <a:cubicBezTo>
                    <a:pt x="1647" y="515"/>
                    <a:pt x="1629" y="524"/>
                    <a:pt x="1610" y="533"/>
                  </a:cubicBezTo>
                  <a:cubicBezTo>
                    <a:pt x="1593" y="542"/>
                    <a:pt x="1593" y="542"/>
                    <a:pt x="1593" y="542"/>
                  </a:cubicBezTo>
                  <a:cubicBezTo>
                    <a:pt x="1554" y="562"/>
                    <a:pt x="1513" y="583"/>
                    <a:pt x="1474" y="602"/>
                  </a:cubicBezTo>
                  <a:cubicBezTo>
                    <a:pt x="1472" y="603"/>
                    <a:pt x="1471" y="603"/>
                    <a:pt x="1470" y="603"/>
                  </a:cubicBezTo>
                  <a:close/>
                  <a:moveTo>
                    <a:pt x="2882" y="579"/>
                  </a:moveTo>
                  <a:cubicBezTo>
                    <a:pt x="2880" y="579"/>
                    <a:pt x="2877" y="578"/>
                    <a:pt x="2876" y="576"/>
                  </a:cubicBezTo>
                  <a:cubicBezTo>
                    <a:pt x="2872" y="572"/>
                    <a:pt x="2868" y="567"/>
                    <a:pt x="2864" y="562"/>
                  </a:cubicBezTo>
                  <a:cubicBezTo>
                    <a:pt x="2862" y="559"/>
                    <a:pt x="2862" y="559"/>
                    <a:pt x="2862" y="559"/>
                  </a:cubicBezTo>
                  <a:cubicBezTo>
                    <a:pt x="2859" y="555"/>
                    <a:pt x="2859" y="550"/>
                    <a:pt x="2863" y="547"/>
                  </a:cubicBezTo>
                  <a:cubicBezTo>
                    <a:pt x="2867" y="544"/>
                    <a:pt x="2872" y="544"/>
                    <a:pt x="2875" y="548"/>
                  </a:cubicBezTo>
                  <a:cubicBezTo>
                    <a:pt x="2877" y="551"/>
                    <a:pt x="2877" y="551"/>
                    <a:pt x="2877" y="551"/>
                  </a:cubicBezTo>
                  <a:cubicBezTo>
                    <a:pt x="2881" y="556"/>
                    <a:pt x="2885" y="561"/>
                    <a:pt x="2889" y="566"/>
                  </a:cubicBezTo>
                  <a:cubicBezTo>
                    <a:pt x="2892" y="569"/>
                    <a:pt x="2891" y="575"/>
                    <a:pt x="2888" y="578"/>
                  </a:cubicBezTo>
                  <a:cubicBezTo>
                    <a:pt x="2886" y="579"/>
                    <a:pt x="2884" y="579"/>
                    <a:pt x="2882" y="579"/>
                  </a:cubicBezTo>
                  <a:close/>
                  <a:moveTo>
                    <a:pt x="2850" y="540"/>
                  </a:moveTo>
                  <a:cubicBezTo>
                    <a:pt x="2848" y="540"/>
                    <a:pt x="2845" y="539"/>
                    <a:pt x="2844" y="537"/>
                  </a:cubicBezTo>
                  <a:cubicBezTo>
                    <a:pt x="2821" y="509"/>
                    <a:pt x="2799" y="484"/>
                    <a:pt x="2777" y="459"/>
                  </a:cubicBezTo>
                  <a:cubicBezTo>
                    <a:pt x="2775" y="457"/>
                    <a:pt x="2772" y="454"/>
                    <a:pt x="2770" y="452"/>
                  </a:cubicBezTo>
                  <a:cubicBezTo>
                    <a:pt x="2770" y="452"/>
                    <a:pt x="2770" y="452"/>
                    <a:pt x="2770" y="452"/>
                  </a:cubicBezTo>
                  <a:cubicBezTo>
                    <a:pt x="2758" y="438"/>
                    <a:pt x="2745" y="425"/>
                    <a:pt x="2731" y="409"/>
                  </a:cubicBezTo>
                  <a:cubicBezTo>
                    <a:pt x="2715" y="394"/>
                    <a:pt x="2715" y="394"/>
                    <a:pt x="2715" y="394"/>
                  </a:cubicBezTo>
                  <a:cubicBezTo>
                    <a:pt x="2714" y="393"/>
                    <a:pt x="2713" y="392"/>
                    <a:pt x="2712" y="391"/>
                  </a:cubicBezTo>
                  <a:cubicBezTo>
                    <a:pt x="2705" y="384"/>
                    <a:pt x="2705" y="384"/>
                    <a:pt x="2705" y="384"/>
                  </a:cubicBezTo>
                  <a:cubicBezTo>
                    <a:pt x="2703" y="382"/>
                    <a:pt x="2701" y="381"/>
                    <a:pt x="2700" y="379"/>
                  </a:cubicBezTo>
                  <a:cubicBezTo>
                    <a:pt x="2696" y="376"/>
                    <a:pt x="2693" y="373"/>
                    <a:pt x="2689" y="370"/>
                  </a:cubicBezTo>
                  <a:cubicBezTo>
                    <a:pt x="2673" y="356"/>
                    <a:pt x="2673" y="356"/>
                    <a:pt x="2673" y="356"/>
                  </a:cubicBezTo>
                  <a:cubicBezTo>
                    <a:pt x="2653" y="341"/>
                    <a:pt x="2631" y="327"/>
                    <a:pt x="2609" y="315"/>
                  </a:cubicBezTo>
                  <a:cubicBezTo>
                    <a:pt x="2605" y="313"/>
                    <a:pt x="2604" y="308"/>
                    <a:pt x="2606" y="304"/>
                  </a:cubicBezTo>
                  <a:cubicBezTo>
                    <a:pt x="2608" y="300"/>
                    <a:pt x="2613" y="298"/>
                    <a:pt x="2617" y="300"/>
                  </a:cubicBezTo>
                  <a:cubicBezTo>
                    <a:pt x="2640" y="312"/>
                    <a:pt x="2662" y="327"/>
                    <a:pt x="2683" y="343"/>
                  </a:cubicBezTo>
                  <a:cubicBezTo>
                    <a:pt x="2700" y="357"/>
                    <a:pt x="2700" y="357"/>
                    <a:pt x="2700" y="357"/>
                  </a:cubicBezTo>
                  <a:cubicBezTo>
                    <a:pt x="2704" y="360"/>
                    <a:pt x="2708" y="363"/>
                    <a:pt x="2711" y="367"/>
                  </a:cubicBezTo>
                  <a:cubicBezTo>
                    <a:pt x="2713" y="368"/>
                    <a:pt x="2714" y="370"/>
                    <a:pt x="2716" y="371"/>
                  </a:cubicBezTo>
                  <a:cubicBezTo>
                    <a:pt x="2724" y="379"/>
                    <a:pt x="2724" y="379"/>
                    <a:pt x="2724" y="379"/>
                  </a:cubicBezTo>
                  <a:cubicBezTo>
                    <a:pt x="2725" y="380"/>
                    <a:pt x="2726" y="381"/>
                    <a:pt x="2727" y="382"/>
                  </a:cubicBezTo>
                  <a:cubicBezTo>
                    <a:pt x="2743" y="398"/>
                    <a:pt x="2743" y="398"/>
                    <a:pt x="2743" y="398"/>
                  </a:cubicBezTo>
                  <a:cubicBezTo>
                    <a:pt x="2757" y="413"/>
                    <a:pt x="2770" y="427"/>
                    <a:pt x="2783" y="440"/>
                  </a:cubicBezTo>
                  <a:cubicBezTo>
                    <a:pt x="2783" y="440"/>
                    <a:pt x="2783" y="440"/>
                    <a:pt x="2783" y="440"/>
                  </a:cubicBezTo>
                  <a:cubicBezTo>
                    <a:pt x="2785" y="443"/>
                    <a:pt x="2787" y="445"/>
                    <a:pt x="2790" y="448"/>
                  </a:cubicBezTo>
                  <a:cubicBezTo>
                    <a:pt x="2812" y="473"/>
                    <a:pt x="2834" y="498"/>
                    <a:pt x="2857" y="526"/>
                  </a:cubicBezTo>
                  <a:cubicBezTo>
                    <a:pt x="2860" y="530"/>
                    <a:pt x="2859" y="535"/>
                    <a:pt x="2856" y="538"/>
                  </a:cubicBezTo>
                  <a:cubicBezTo>
                    <a:pt x="2854" y="539"/>
                    <a:pt x="2852" y="540"/>
                    <a:pt x="2850" y="540"/>
                  </a:cubicBezTo>
                  <a:close/>
                  <a:moveTo>
                    <a:pt x="6410" y="528"/>
                  </a:moveTo>
                  <a:cubicBezTo>
                    <a:pt x="6408" y="528"/>
                    <a:pt x="6406" y="527"/>
                    <a:pt x="6404" y="525"/>
                  </a:cubicBezTo>
                  <a:cubicBezTo>
                    <a:pt x="6401" y="521"/>
                    <a:pt x="6401" y="516"/>
                    <a:pt x="6405" y="513"/>
                  </a:cubicBezTo>
                  <a:cubicBezTo>
                    <a:pt x="6410" y="508"/>
                    <a:pt x="6416" y="503"/>
                    <a:pt x="6421" y="497"/>
                  </a:cubicBezTo>
                  <a:cubicBezTo>
                    <a:pt x="6425" y="494"/>
                    <a:pt x="6430" y="494"/>
                    <a:pt x="6433" y="498"/>
                  </a:cubicBezTo>
                  <a:cubicBezTo>
                    <a:pt x="6436" y="501"/>
                    <a:pt x="6436" y="507"/>
                    <a:pt x="6433" y="510"/>
                  </a:cubicBezTo>
                  <a:cubicBezTo>
                    <a:pt x="6427" y="515"/>
                    <a:pt x="6422" y="520"/>
                    <a:pt x="6416" y="525"/>
                  </a:cubicBezTo>
                  <a:cubicBezTo>
                    <a:pt x="6415" y="527"/>
                    <a:pt x="6413" y="528"/>
                    <a:pt x="6410" y="528"/>
                  </a:cubicBezTo>
                  <a:close/>
                  <a:moveTo>
                    <a:pt x="6448" y="493"/>
                  </a:moveTo>
                  <a:cubicBezTo>
                    <a:pt x="6445" y="493"/>
                    <a:pt x="6443" y="492"/>
                    <a:pt x="6442" y="490"/>
                  </a:cubicBezTo>
                  <a:cubicBezTo>
                    <a:pt x="6438" y="487"/>
                    <a:pt x="6439" y="481"/>
                    <a:pt x="6442" y="478"/>
                  </a:cubicBezTo>
                  <a:cubicBezTo>
                    <a:pt x="6461" y="461"/>
                    <a:pt x="6482" y="442"/>
                    <a:pt x="6505" y="421"/>
                  </a:cubicBezTo>
                  <a:cubicBezTo>
                    <a:pt x="6508" y="418"/>
                    <a:pt x="6512" y="415"/>
                    <a:pt x="6515" y="412"/>
                  </a:cubicBezTo>
                  <a:cubicBezTo>
                    <a:pt x="6523" y="405"/>
                    <a:pt x="6530" y="398"/>
                    <a:pt x="6538" y="392"/>
                  </a:cubicBezTo>
                  <a:cubicBezTo>
                    <a:pt x="6555" y="377"/>
                    <a:pt x="6555" y="377"/>
                    <a:pt x="6555" y="377"/>
                  </a:cubicBezTo>
                  <a:cubicBezTo>
                    <a:pt x="6576" y="359"/>
                    <a:pt x="6576" y="359"/>
                    <a:pt x="6576" y="359"/>
                  </a:cubicBezTo>
                  <a:cubicBezTo>
                    <a:pt x="6578" y="358"/>
                    <a:pt x="6580" y="356"/>
                    <a:pt x="6582" y="355"/>
                  </a:cubicBezTo>
                  <a:cubicBezTo>
                    <a:pt x="6582" y="354"/>
                    <a:pt x="6582" y="354"/>
                    <a:pt x="6583" y="354"/>
                  </a:cubicBezTo>
                  <a:cubicBezTo>
                    <a:pt x="6584" y="353"/>
                    <a:pt x="6585" y="352"/>
                    <a:pt x="6586" y="352"/>
                  </a:cubicBezTo>
                  <a:cubicBezTo>
                    <a:pt x="6597" y="344"/>
                    <a:pt x="6597" y="344"/>
                    <a:pt x="6597" y="344"/>
                  </a:cubicBezTo>
                  <a:cubicBezTo>
                    <a:pt x="6607" y="338"/>
                    <a:pt x="6607" y="338"/>
                    <a:pt x="6607" y="338"/>
                  </a:cubicBezTo>
                  <a:cubicBezTo>
                    <a:pt x="6607" y="338"/>
                    <a:pt x="6607" y="338"/>
                    <a:pt x="6607" y="338"/>
                  </a:cubicBezTo>
                  <a:cubicBezTo>
                    <a:pt x="6617" y="333"/>
                    <a:pt x="6627" y="328"/>
                    <a:pt x="6639" y="323"/>
                  </a:cubicBezTo>
                  <a:cubicBezTo>
                    <a:pt x="6644" y="321"/>
                    <a:pt x="6648" y="320"/>
                    <a:pt x="6652" y="318"/>
                  </a:cubicBezTo>
                  <a:cubicBezTo>
                    <a:pt x="6657" y="317"/>
                    <a:pt x="6657" y="317"/>
                    <a:pt x="6657" y="317"/>
                  </a:cubicBezTo>
                  <a:cubicBezTo>
                    <a:pt x="6658" y="316"/>
                    <a:pt x="6660" y="315"/>
                    <a:pt x="6662" y="315"/>
                  </a:cubicBezTo>
                  <a:cubicBezTo>
                    <a:pt x="6668" y="313"/>
                    <a:pt x="6668" y="313"/>
                    <a:pt x="6668" y="313"/>
                  </a:cubicBezTo>
                  <a:cubicBezTo>
                    <a:pt x="6676" y="310"/>
                    <a:pt x="6683" y="308"/>
                    <a:pt x="6689" y="307"/>
                  </a:cubicBezTo>
                  <a:cubicBezTo>
                    <a:pt x="6694" y="305"/>
                    <a:pt x="6694" y="305"/>
                    <a:pt x="6694" y="305"/>
                  </a:cubicBezTo>
                  <a:cubicBezTo>
                    <a:pt x="6701" y="304"/>
                    <a:pt x="6709" y="302"/>
                    <a:pt x="6716" y="300"/>
                  </a:cubicBezTo>
                  <a:cubicBezTo>
                    <a:pt x="6720" y="299"/>
                    <a:pt x="6725" y="302"/>
                    <a:pt x="6726" y="306"/>
                  </a:cubicBezTo>
                  <a:cubicBezTo>
                    <a:pt x="6727" y="311"/>
                    <a:pt x="6724" y="315"/>
                    <a:pt x="6720" y="317"/>
                  </a:cubicBezTo>
                  <a:cubicBezTo>
                    <a:pt x="6712" y="318"/>
                    <a:pt x="6705" y="320"/>
                    <a:pt x="6698" y="322"/>
                  </a:cubicBezTo>
                  <a:cubicBezTo>
                    <a:pt x="6694" y="323"/>
                    <a:pt x="6694" y="323"/>
                    <a:pt x="6694" y="323"/>
                  </a:cubicBezTo>
                  <a:cubicBezTo>
                    <a:pt x="6687" y="325"/>
                    <a:pt x="6680" y="327"/>
                    <a:pt x="6673" y="329"/>
                  </a:cubicBezTo>
                  <a:cubicBezTo>
                    <a:pt x="6667" y="331"/>
                    <a:pt x="6667" y="331"/>
                    <a:pt x="6667" y="331"/>
                  </a:cubicBezTo>
                  <a:cubicBezTo>
                    <a:pt x="6665" y="331"/>
                    <a:pt x="6664" y="332"/>
                    <a:pt x="6662" y="333"/>
                  </a:cubicBezTo>
                  <a:cubicBezTo>
                    <a:pt x="6658" y="334"/>
                    <a:pt x="6658" y="334"/>
                    <a:pt x="6658" y="334"/>
                  </a:cubicBezTo>
                  <a:cubicBezTo>
                    <a:pt x="6654" y="336"/>
                    <a:pt x="6650" y="337"/>
                    <a:pt x="6645" y="339"/>
                  </a:cubicBezTo>
                  <a:cubicBezTo>
                    <a:pt x="6634" y="343"/>
                    <a:pt x="6624" y="348"/>
                    <a:pt x="6616" y="353"/>
                  </a:cubicBezTo>
                  <a:cubicBezTo>
                    <a:pt x="6616" y="353"/>
                    <a:pt x="6616" y="353"/>
                    <a:pt x="6616" y="353"/>
                  </a:cubicBezTo>
                  <a:cubicBezTo>
                    <a:pt x="6606" y="358"/>
                    <a:pt x="6606" y="358"/>
                    <a:pt x="6606" y="358"/>
                  </a:cubicBezTo>
                  <a:cubicBezTo>
                    <a:pt x="6594" y="367"/>
                    <a:pt x="6594" y="367"/>
                    <a:pt x="6594" y="367"/>
                  </a:cubicBezTo>
                  <a:cubicBezTo>
                    <a:pt x="6594" y="367"/>
                    <a:pt x="6594" y="367"/>
                    <a:pt x="6593" y="367"/>
                  </a:cubicBezTo>
                  <a:cubicBezTo>
                    <a:pt x="6593" y="368"/>
                    <a:pt x="6592" y="368"/>
                    <a:pt x="6592" y="369"/>
                  </a:cubicBezTo>
                  <a:cubicBezTo>
                    <a:pt x="6590" y="370"/>
                    <a:pt x="6588" y="371"/>
                    <a:pt x="6587" y="372"/>
                  </a:cubicBezTo>
                  <a:cubicBezTo>
                    <a:pt x="6585" y="374"/>
                    <a:pt x="6585" y="374"/>
                    <a:pt x="6585" y="374"/>
                  </a:cubicBezTo>
                  <a:cubicBezTo>
                    <a:pt x="6566" y="390"/>
                    <a:pt x="6566" y="390"/>
                    <a:pt x="6566" y="390"/>
                  </a:cubicBezTo>
                  <a:cubicBezTo>
                    <a:pt x="6549" y="405"/>
                    <a:pt x="6549" y="405"/>
                    <a:pt x="6549" y="405"/>
                  </a:cubicBezTo>
                  <a:cubicBezTo>
                    <a:pt x="6541" y="411"/>
                    <a:pt x="6534" y="418"/>
                    <a:pt x="6526" y="424"/>
                  </a:cubicBezTo>
                  <a:cubicBezTo>
                    <a:pt x="6523" y="428"/>
                    <a:pt x="6520" y="431"/>
                    <a:pt x="6516" y="434"/>
                  </a:cubicBezTo>
                  <a:cubicBezTo>
                    <a:pt x="6493" y="454"/>
                    <a:pt x="6472" y="473"/>
                    <a:pt x="6454" y="491"/>
                  </a:cubicBezTo>
                  <a:cubicBezTo>
                    <a:pt x="6452" y="492"/>
                    <a:pt x="6450" y="493"/>
                    <a:pt x="6448" y="493"/>
                  </a:cubicBezTo>
                  <a:close/>
                  <a:moveTo>
                    <a:pt x="1788" y="443"/>
                  </a:moveTo>
                  <a:cubicBezTo>
                    <a:pt x="1785" y="443"/>
                    <a:pt x="1782" y="441"/>
                    <a:pt x="1781" y="438"/>
                  </a:cubicBezTo>
                  <a:cubicBezTo>
                    <a:pt x="1778" y="434"/>
                    <a:pt x="1780" y="429"/>
                    <a:pt x="1784" y="427"/>
                  </a:cubicBezTo>
                  <a:cubicBezTo>
                    <a:pt x="1791" y="423"/>
                    <a:pt x="1798" y="420"/>
                    <a:pt x="1805" y="417"/>
                  </a:cubicBezTo>
                  <a:cubicBezTo>
                    <a:pt x="1809" y="415"/>
                    <a:pt x="1814" y="417"/>
                    <a:pt x="1816" y="421"/>
                  </a:cubicBezTo>
                  <a:cubicBezTo>
                    <a:pt x="1818" y="425"/>
                    <a:pt x="1816" y="430"/>
                    <a:pt x="1812" y="432"/>
                  </a:cubicBezTo>
                  <a:cubicBezTo>
                    <a:pt x="1805" y="435"/>
                    <a:pt x="1799" y="439"/>
                    <a:pt x="1792" y="442"/>
                  </a:cubicBezTo>
                  <a:cubicBezTo>
                    <a:pt x="1791" y="443"/>
                    <a:pt x="1789" y="443"/>
                    <a:pt x="1788" y="443"/>
                  </a:cubicBezTo>
                  <a:close/>
                  <a:moveTo>
                    <a:pt x="1834" y="421"/>
                  </a:moveTo>
                  <a:cubicBezTo>
                    <a:pt x="1831" y="421"/>
                    <a:pt x="1828" y="419"/>
                    <a:pt x="1826" y="416"/>
                  </a:cubicBezTo>
                  <a:cubicBezTo>
                    <a:pt x="1824" y="412"/>
                    <a:pt x="1826" y="407"/>
                    <a:pt x="1830" y="405"/>
                  </a:cubicBezTo>
                  <a:cubicBezTo>
                    <a:pt x="1905" y="370"/>
                    <a:pt x="1968" y="343"/>
                    <a:pt x="2029" y="320"/>
                  </a:cubicBezTo>
                  <a:cubicBezTo>
                    <a:pt x="2029" y="320"/>
                    <a:pt x="2029" y="320"/>
                    <a:pt x="2029" y="320"/>
                  </a:cubicBezTo>
                  <a:cubicBezTo>
                    <a:pt x="2046" y="314"/>
                    <a:pt x="2063" y="308"/>
                    <a:pt x="2080" y="302"/>
                  </a:cubicBezTo>
                  <a:cubicBezTo>
                    <a:pt x="2100" y="295"/>
                    <a:pt x="2119" y="290"/>
                    <a:pt x="2137" y="284"/>
                  </a:cubicBezTo>
                  <a:cubicBezTo>
                    <a:pt x="2141" y="283"/>
                    <a:pt x="2146" y="286"/>
                    <a:pt x="2147" y="290"/>
                  </a:cubicBezTo>
                  <a:cubicBezTo>
                    <a:pt x="2149" y="295"/>
                    <a:pt x="2146" y="299"/>
                    <a:pt x="2142" y="301"/>
                  </a:cubicBezTo>
                  <a:cubicBezTo>
                    <a:pt x="2124" y="306"/>
                    <a:pt x="2105" y="312"/>
                    <a:pt x="2085" y="318"/>
                  </a:cubicBezTo>
                  <a:cubicBezTo>
                    <a:pt x="2068" y="324"/>
                    <a:pt x="2052" y="330"/>
                    <a:pt x="2035" y="336"/>
                  </a:cubicBezTo>
                  <a:cubicBezTo>
                    <a:pt x="2035" y="336"/>
                    <a:pt x="2035" y="336"/>
                    <a:pt x="2035" y="336"/>
                  </a:cubicBezTo>
                  <a:cubicBezTo>
                    <a:pt x="1974" y="358"/>
                    <a:pt x="1912" y="385"/>
                    <a:pt x="1838" y="420"/>
                  </a:cubicBezTo>
                  <a:cubicBezTo>
                    <a:pt x="1837" y="421"/>
                    <a:pt x="1835" y="421"/>
                    <a:pt x="1834" y="421"/>
                  </a:cubicBezTo>
                  <a:close/>
                  <a:moveTo>
                    <a:pt x="750" y="390"/>
                  </a:moveTo>
                  <a:cubicBezTo>
                    <a:pt x="748" y="390"/>
                    <a:pt x="747" y="389"/>
                    <a:pt x="745" y="388"/>
                  </a:cubicBezTo>
                  <a:cubicBezTo>
                    <a:pt x="739" y="384"/>
                    <a:pt x="733" y="380"/>
                    <a:pt x="727" y="376"/>
                  </a:cubicBezTo>
                  <a:cubicBezTo>
                    <a:pt x="723" y="373"/>
                    <a:pt x="722" y="368"/>
                    <a:pt x="724" y="364"/>
                  </a:cubicBezTo>
                  <a:cubicBezTo>
                    <a:pt x="727" y="360"/>
                    <a:pt x="732" y="359"/>
                    <a:pt x="736" y="362"/>
                  </a:cubicBezTo>
                  <a:cubicBezTo>
                    <a:pt x="742" y="366"/>
                    <a:pt x="749" y="370"/>
                    <a:pt x="755" y="375"/>
                  </a:cubicBezTo>
                  <a:cubicBezTo>
                    <a:pt x="759" y="377"/>
                    <a:pt x="760" y="382"/>
                    <a:pt x="757" y="386"/>
                  </a:cubicBezTo>
                  <a:cubicBezTo>
                    <a:pt x="755" y="389"/>
                    <a:pt x="753" y="390"/>
                    <a:pt x="750" y="390"/>
                  </a:cubicBezTo>
                  <a:close/>
                  <a:moveTo>
                    <a:pt x="4226" y="390"/>
                  </a:moveTo>
                  <a:cubicBezTo>
                    <a:pt x="4224" y="390"/>
                    <a:pt x="4222" y="389"/>
                    <a:pt x="4221" y="388"/>
                  </a:cubicBezTo>
                  <a:cubicBezTo>
                    <a:pt x="4217" y="386"/>
                    <a:pt x="4216" y="381"/>
                    <a:pt x="4219" y="377"/>
                  </a:cubicBezTo>
                  <a:cubicBezTo>
                    <a:pt x="4222" y="372"/>
                    <a:pt x="4222" y="372"/>
                    <a:pt x="4222" y="372"/>
                  </a:cubicBezTo>
                  <a:cubicBezTo>
                    <a:pt x="4230" y="358"/>
                    <a:pt x="4230" y="358"/>
                    <a:pt x="4230" y="358"/>
                  </a:cubicBezTo>
                  <a:cubicBezTo>
                    <a:pt x="4233" y="354"/>
                    <a:pt x="4238" y="352"/>
                    <a:pt x="4242" y="355"/>
                  </a:cubicBezTo>
                  <a:cubicBezTo>
                    <a:pt x="4246" y="357"/>
                    <a:pt x="4247" y="362"/>
                    <a:pt x="4245" y="366"/>
                  </a:cubicBezTo>
                  <a:cubicBezTo>
                    <a:pt x="4233" y="386"/>
                    <a:pt x="4233" y="386"/>
                    <a:pt x="4233" y="386"/>
                  </a:cubicBezTo>
                  <a:cubicBezTo>
                    <a:pt x="4231" y="388"/>
                    <a:pt x="4228" y="390"/>
                    <a:pt x="4226" y="390"/>
                  </a:cubicBezTo>
                  <a:close/>
                  <a:moveTo>
                    <a:pt x="708" y="362"/>
                  </a:moveTo>
                  <a:cubicBezTo>
                    <a:pt x="706" y="362"/>
                    <a:pt x="705" y="361"/>
                    <a:pt x="703" y="360"/>
                  </a:cubicBezTo>
                  <a:cubicBezTo>
                    <a:pt x="699" y="357"/>
                    <a:pt x="694" y="355"/>
                    <a:pt x="689" y="352"/>
                  </a:cubicBezTo>
                  <a:cubicBezTo>
                    <a:pt x="660" y="334"/>
                    <a:pt x="633" y="319"/>
                    <a:pt x="605" y="306"/>
                  </a:cubicBezTo>
                  <a:cubicBezTo>
                    <a:pt x="605" y="306"/>
                    <a:pt x="605" y="306"/>
                    <a:pt x="605" y="306"/>
                  </a:cubicBezTo>
                  <a:cubicBezTo>
                    <a:pt x="589" y="298"/>
                    <a:pt x="573" y="291"/>
                    <a:pt x="557" y="285"/>
                  </a:cubicBezTo>
                  <a:cubicBezTo>
                    <a:pt x="505" y="266"/>
                    <a:pt x="454" y="254"/>
                    <a:pt x="403" y="250"/>
                  </a:cubicBezTo>
                  <a:cubicBezTo>
                    <a:pt x="402" y="250"/>
                    <a:pt x="402" y="250"/>
                    <a:pt x="402" y="250"/>
                  </a:cubicBezTo>
                  <a:cubicBezTo>
                    <a:pt x="397" y="250"/>
                    <a:pt x="394" y="246"/>
                    <a:pt x="394" y="241"/>
                  </a:cubicBezTo>
                  <a:cubicBezTo>
                    <a:pt x="395" y="236"/>
                    <a:pt x="399" y="233"/>
                    <a:pt x="403" y="233"/>
                  </a:cubicBezTo>
                  <a:cubicBezTo>
                    <a:pt x="404" y="233"/>
                    <a:pt x="404" y="233"/>
                    <a:pt x="404" y="233"/>
                  </a:cubicBezTo>
                  <a:cubicBezTo>
                    <a:pt x="457" y="237"/>
                    <a:pt x="510" y="249"/>
                    <a:pt x="563" y="270"/>
                  </a:cubicBezTo>
                  <a:cubicBezTo>
                    <a:pt x="580" y="276"/>
                    <a:pt x="596" y="283"/>
                    <a:pt x="612" y="291"/>
                  </a:cubicBezTo>
                  <a:cubicBezTo>
                    <a:pt x="612" y="291"/>
                    <a:pt x="612" y="291"/>
                    <a:pt x="613" y="291"/>
                  </a:cubicBezTo>
                  <a:cubicBezTo>
                    <a:pt x="640" y="304"/>
                    <a:pt x="668" y="319"/>
                    <a:pt x="698" y="337"/>
                  </a:cubicBezTo>
                  <a:cubicBezTo>
                    <a:pt x="703" y="340"/>
                    <a:pt x="708" y="343"/>
                    <a:pt x="712" y="346"/>
                  </a:cubicBezTo>
                  <a:cubicBezTo>
                    <a:pt x="716" y="349"/>
                    <a:pt x="717" y="354"/>
                    <a:pt x="715" y="358"/>
                  </a:cubicBezTo>
                  <a:cubicBezTo>
                    <a:pt x="713" y="360"/>
                    <a:pt x="710" y="362"/>
                    <a:pt x="708" y="362"/>
                  </a:cubicBezTo>
                  <a:close/>
                  <a:moveTo>
                    <a:pt x="4252" y="346"/>
                  </a:moveTo>
                  <a:cubicBezTo>
                    <a:pt x="4251" y="346"/>
                    <a:pt x="4249" y="346"/>
                    <a:pt x="4248" y="345"/>
                  </a:cubicBezTo>
                  <a:cubicBezTo>
                    <a:pt x="4244" y="343"/>
                    <a:pt x="4243" y="337"/>
                    <a:pt x="4245" y="333"/>
                  </a:cubicBezTo>
                  <a:cubicBezTo>
                    <a:pt x="4254" y="318"/>
                    <a:pt x="4254" y="318"/>
                    <a:pt x="4254" y="318"/>
                  </a:cubicBezTo>
                  <a:cubicBezTo>
                    <a:pt x="4273" y="288"/>
                    <a:pt x="4289" y="264"/>
                    <a:pt x="4304" y="242"/>
                  </a:cubicBezTo>
                  <a:cubicBezTo>
                    <a:pt x="4325" y="213"/>
                    <a:pt x="4344" y="188"/>
                    <a:pt x="4363" y="165"/>
                  </a:cubicBezTo>
                  <a:cubicBezTo>
                    <a:pt x="4365" y="163"/>
                    <a:pt x="4368" y="160"/>
                    <a:pt x="4370" y="157"/>
                  </a:cubicBezTo>
                  <a:cubicBezTo>
                    <a:pt x="4370" y="157"/>
                    <a:pt x="4370" y="157"/>
                    <a:pt x="4370" y="157"/>
                  </a:cubicBezTo>
                  <a:cubicBezTo>
                    <a:pt x="4392" y="132"/>
                    <a:pt x="4414" y="111"/>
                    <a:pt x="4438" y="91"/>
                  </a:cubicBezTo>
                  <a:cubicBezTo>
                    <a:pt x="4443" y="87"/>
                    <a:pt x="4448" y="83"/>
                    <a:pt x="4454" y="79"/>
                  </a:cubicBezTo>
                  <a:cubicBezTo>
                    <a:pt x="4457" y="76"/>
                    <a:pt x="4463" y="76"/>
                    <a:pt x="4466" y="80"/>
                  </a:cubicBezTo>
                  <a:cubicBezTo>
                    <a:pt x="4468" y="84"/>
                    <a:pt x="4468" y="89"/>
                    <a:pt x="4464" y="92"/>
                  </a:cubicBezTo>
                  <a:cubicBezTo>
                    <a:pt x="4459" y="96"/>
                    <a:pt x="4454" y="100"/>
                    <a:pt x="4448" y="104"/>
                  </a:cubicBezTo>
                  <a:cubicBezTo>
                    <a:pt x="4426" y="123"/>
                    <a:pt x="4404" y="144"/>
                    <a:pt x="4383" y="168"/>
                  </a:cubicBezTo>
                  <a:cubicBezTo>
                    <a:pt x="4383" y="168"/>
                    <a:pt x="4383" y="168"/>
                    <a:pt x="4383" y="168"/>
                  </a:cubicBezTo>
                  <a:cubicBezTo>
                    <a:pt x="4380" y="171"/>
                    <a:pt x="4378" y="174"/>
                    <a:pt x="4376" y="176"/>
                  </a:cubicBezTo>
                  <a:cubicBezTo>
                    <a:pt x="4357" y="198"/>
                    <a:pt x="4338" y="223"/>
                    <a:pt x="4318" y="251"/>
                  </a:cubicBezTo>
                  <a:cubicBezTo>
                    <a:pt x="4303" y="273"/>
                    <a:pt x="4287" y="297"/>
                    <a:pt x="4269" y="327"/>
                  </a:cubicBezTo>
                  <a:cubicBezTo>
                    <a:pt x="4260" y="342"/>
                    <a:pt x="4260" y="342"/>
                    <a:pt x="4260" y="342"/>
                  </a:cubicBezTo>
                  <a:cubicBezTo>
                    <a:pt x="4258" y="345"/>
                    <a:pt x="4255" y="346"/>
                    <a:pt x="4252" y="346"/>
                  </a:cubicBezTo>
                  <a:close/>
                  <a:moveTo>
                    <a:pt x="5201" y="337"/>
                  </a:moveTo>
                  <a:cubicBezTo>
                    <a:pt x="5199" y="337"/>
                    <a:pt x="5197" y="336"/>
                    <a:pt x="5195" y="334"/>
                  </a:cubicBezTo>
                  <a:cubicBezTo>
                    <a:pt x="5190" y="329"/>
                    <a:pt x="5185" y="323"/>
                    <a:pt x="5180" y="318"/>
                  </a:cubicBezTo>
                  <a:cubicBezTo>
                    <a:pt x="5176" y="314"/>
                    <a:pt x="5176" y="309"/>
                    <a:pt x="5180" y="306"/>
                  </a:cubicBezTo>
                  <a:cubicBezTo>
                    <a:pt x="5183" y="303"/>
                    <a:pt x="5188" y="303"/>
                    <a:pt x="5192" y="306"/>
                  </a:cubicBezTo>
                  <a:cubicBezTo>
                    <a:pt x="5197" y="311"/>
                    <a:pt x="5202" y="317"/>
                    <a:pt x="5207" y="322"/>
                  </a:cubicBezTo>
                  <a:cubicBezTo>
                    <a:pt x="5211" y="326"/>
                    <a:pt x="5211" y="331"/>
                    <a:pt x="5207" y="334"/>
                  </a:cubicBezTo>
                  <a:cubicBezTo>
                    <a:pt x="5206" y="336"/>
                    <a:pt x="5203" y="337"/>
                    <a:pt x="5201" y="337"/>
                  </a:cubicBezTo>
                  <a:close/>
                  <a:moveTo>
                    <a:pt x="6745" y="311"/>
                  </a:moveTo>
                  <a:cubicBezTo>
                    <a:pt x="6742" y="311"/>
                    <a:pt x="6738" y="308"/>
                    <a:pt x="6737" y="304"/>
                  </a:cubicBezTo>
                  <a:cubicBezTo>
                    <a:pt x="6736" y="299"/>
                    <a:pt x="6739" y="295"/>
                    <a:pt x="6744" y="294"/>
                  </a:cubicBezTo>
                  <a:cubicBezTo>
                    <a:pt x="6751" y="293"/>
                    <a:pt x="6759" y="291"/>
                    <a:pt x="6766" y="290"/>
                  </a:cubicBezTo>
                  <a:cubicBezTo>
                    <a:pt x="6771" y="289"/>
                    <a:pt x="6775" y="292"/>
                    <a:pt x="6776" y="297"/>
                  </a:cubicBezTo>
                  <a:cubicBezTo>
                    <a:pt x="6777" y="301"/>
                    <a:pt x="6774" y="306"/>
                    <a:pt x="6769" y="306"/>
                  </a:cubicBezTo>
                  <a:cubicBezTo>
                    <a:pt x="6762" y="308"/>
                    <a:pt x="6755" y="309"/>
                    <a:pt x="6747" y="311"/>
                  </a:cubicBezTo>
                  <a:cubicBezTo>
                    <a:pt x="6747" y="311"/>
                    <a:pt x="6746" y="311"/>
                    <a:pt x="6745" y="311"/>
                  </a:cubicBezTo>
                  <a:close/>
                  <a:moveTo>
                    <a:pt x="2588" y="304"/>
                  </a:moveTo>
                  <a:cubicBezTo>
                    <a:pt x="2587" y="304"/>
                    <a:pt x="2586" y="304"/>
                    <a:pt x="2584" y="303"/>
                  </a:cubicBezTo>
                  <a:cubicBezTo>
                    <a:pt x="2578" y="300"/>
                    <a:pt x="2571" y="297"/>
                    <a:pt x="2564" y="295"/>
                  </a:cubicBezTo>
                  <a:cubicBezTo>
                    <a:pt x="2560" y="293"/>
                    <a:pt x="2557" y="288"/>
                    <a:pt x="2559" y="284"/>
                  </a:cubicBezTo>
                  <a:cubicBezTo>
                    <a:pt x="2561" y="279"/>
                    <a:pt x="2566" y="277"/>
                    <a:pt x="2570" y="279"/>
                  </a:cubicBezTo>
                  <a:cubicBezTo>
                    <a:pt x="2577" y="282"/>
                    <a:pt x="2584" y="285"/>
                    <a:pt x="2591" y="288"/>
                  </a:cubicBezTo>
                  <a:cubicBezTo>
                    <a:pt x="2596" y="289"/>
                    <a:pt x="2598" y="295"/>
                    <a:pt x="2596" y="299"/>
                  </a:cubicBezTo>
                  <a:cubicBezTo>
                    <a:pt x="2594" y="302"/>
                    <a:pt x="2591" y="304"/>
                    <a:pt x="2588" y="304"/>
                  </a:cubicBezTo>
                  <a:close/>
                  <a:moveTo>
                    <a:pt x="6796" y="302"/>
                  </a:moveTo>
                  <a:cubicBezTo>
                    <a:pt x="6791" y="302"/>
                    <a:pt x="6788" y="299"/>
                    <a:pt x="6787" y="295"/>
                  </a:cubicBezTo>
                  <a:cubicBezTo>
                    <a:pt x="6786" y="290"/>
                    <a:pt x="6790" y="286"/>
                    <a:pt x="6794" y="285"/>
                  </a:cubicBezTo>
                  <a:cubicBezTo>
                    <a:pt x="6858" y="275"/>
                    <a:pt x="6919" y="269"/>
                    <a:pt x="6964" y="264"/>
                  </a:cubicBezTo>
                  <a:cubicBezTo>
                    <a:pt x="6979" y="263"/>
                    <a:pt x="6994" y="262"/>
                    <a:pt x="7008" y="261"/>
                  </a:cubicBezTo>
                  <a:cubicBezTo>
                    <a:pt x="7008" y="261"/>
                    <a:pt x="7008" y="261"/>
                    <a:pt x="7008" y="261"/>
                  </a:cubicBezTo>
                  <a:cubicBezTo>
                    <a:pt x="7044" y="258"/>
                    <a:pt x="7081" y="255"/>
                    <a:pt x="7121" y="252"/>
                  </a:cubicBezTo>
                  <a:cubicBezTo>
                    <a:pt x="7126" y="252"/>
                    <a:pt x="7130" y="256"/>
                    <a:pt x="7130" y="260"/>
                  </a:cubicBezTo>
                  <a:cubicBezTo>
                    <a:pt x="7131" y="265"/>
                    <a:pt x="7127" y="269"/>
                    <a:pt x="7123" y="269"/>
                  </a:cubicBezTo>
                  <a:cubicBezTo>
                    <a:pt x="7082" y="272"/>
                    <a:pt x="7046" y="275"/>
                    <a:pt x="7010" y="278"/>
                  </a:cubicBezTo>
                  <a:cubicBezTo>
                    <a:pt x="7010" y="278"/>
                    <a:pt x="7010" y="278"/>
                    <a:pt x="7010" y="278"/>
                  </a:cubicBezTo>
                  <a:cubicBezTo>
                    <a:pt x="6995" y="279"/>
                    <a:pt x="6981" y="280"/>
                    <a:pt x="6966" y="281"/>
                  </a:cubicBezTo>
                  <a:cubicBezTo>
                    <a:pt x="6920" y="286"/>
                    <a:pt x="6860" y="292"/>
                    <a:pt x="6797" y="302"/>
                  </a:cubicBezTo>
                  <a:cubicBezTo>
                    <a:pt x="6796" y="302"/>
                    <a:pt x="6796" y="302"/>
                    <a:pt x="6796" y="302"/>
                  </a:cubicBezTo>
                  <a:close/>
                  <a:moveTo>
                    <a:pt x="5166" y="300"/>
                  </a:moveTo>
                  <a:cubicBezTo>
                    <a:pt x="5164" y="300"/>
                    <a:pt x="5161" y="299"/>
                    <a:pt x="5160" y="298"/>
                  </a:cubicBezTo>
                  <a:cubicBezTo>
                    <a:pt x="5140" y="277"/>
                    <a:pt x="5119" y="257"/>
                    <a:pt x="5100" y="239"/>
                  </a:cubicBezTo>
                  <a:cubicBezTo>
                    <a:pt x="5079" y="219"/>
                    <a:pt x="5079" y="219"/>
                    <a:pt x="5079" y="219"/>
                  </a:cubicBezTo>
                  <a:cubicBezTo>
                    <a:pt x="5079" y="219"/>
                    <a:pt x="5079" y="219"/>
                    <a:pt x="5079" y="219"/>
                  </a:cubicBezTo>
                  <a:cubicBezTo>
                    <a:pt x="5066" y="208"/>
                    <a:pt x="5066" y="208"/>
                    <a:pt x="5066" y="208"/>
                  </a:cubicBezTo>
                  <a:cubicBezTo>
                    <a:pt x="5032" y="178"/>
                    <a:pt x="5032" y="178"/>
                    <a:pt x="5032" y="178"/>
                  </a:cubicBezTo>
                  <a:cubicBezTo>
                    <a:pt x="4988" y="142"/>
                    <a:pt x="4949" y="114"/>
                    <a:pt x="4909" y="91"/>
                  </a:cubicBezTo>
                  <a:cubicBezTo>
                    <a:pt x="4905" y="88"/>
                    <a:pt x="4904" y="83"/>
                    <a:pt x="4906" y="79"/>
                  </a:cubicBezTo>
                  <a:cubicBezTo>
                    <a:pt x="4909" y="75"/>
                    <a:pt x="4914" y="74"/>
                    <a:pt x="4918" y="76"/>
                  </a:cubicBezTo>
                  <a:cubicBezTo>
                    <a:pt x="4958" y="100"/>
                    <a:pt x="4998" y="128"/>
                    <a:pt x="5043" y="165"/>
                  </a:cubicBezTo>
                  <a:cubicBezTo>
                    <a:pt x="5078" y="195"/>
                    <a:pt x="5078" y="195"/>
                    <a:pt x="5078" y="195"/>
                  </a:cubicBezTo>
                  <a:cubicBezTo>
                    <a:pt x="5090" y="207"/>
                    <a:pt x="5090" y="207"/>
                    <a:pt x="5090" y="207"/>
                  </a:cubicBezTo>
                  <a:cubicBezTo>
                    <a:pt x="5090" y="207"/>
                    <a:pt x="5090" y="207"/>
                    <a:pt x="5090" y="207"/>
                  </a:cubicBezTo>
                  <a:cubicBezTo>
                    <a:pt x="5111" y="226"/>
                    <a:pt x="5111" y="226"/>
                    <a:pt x="5111" y="226"/>
                  </a:cubicBezTo>
                  <a:cubicBezTo>
                    <a:pt x="5131" y="245"/>
                    <a:pt x="5152" y="265"/>
                    <a:pt x="5172" y="286"/>
                  </a:cubicBezTo>
                  <a:cubicBezTo>
                    <a:pt x="5175" y="289"/>
                    <a:pt x="5175" y="294"/>
                    <a:pt x="5172" y="298"/>
                  </a:cubicBezTo>
                  <a:cubicBezTo>
                    <a:pt x="5170" y="299"/>
                    <a:pt x="5168" y="300"/>
                    <a:pt x="5166" y="300"/>
                  </a:cubicBezTo>
                  <a:close/>
                  <a:moveTo>
                    <a:pt x="2166" y="293"/>
                  </a:moveTo>
                  <a:cubicBezTo>
                    <a:pt x="2163" y="293"/>
                    <a:pt x="2159" y="291"/>
                    <a:pt x="2158" y="287"/>
                  </a:cubicBezTo>
                  <a:cubicBezTo>
                    <a:pt x="2157" y="283"/>
                    <a:pt x="2160" y="278"/>
                    <a:pt x="2164" y="277"/>
                  </a:cubicBezTo>
                  <a:cubicBezTo>
                    <a:pt x="2172" y="275"/>
                    <a:pt x="2179" y="273"/>
                    <a:pt x="2186" y="271"/>
                  </a:cubicBezTo>
                  <a:cubicBezTo>
                    <a:pt x="2191" y="270"/>
                    <a:pt x="2195" y="273"/>
                    <a:pt x="2197" y="277"/>
                  </a:cubicBezTo>
                  <a:cubicBezTo>
                    <a:pt x="2198" y="282"/>
                    <a:pt x="2195" y="287"/>
                    <a:pt x="2190" y="288"/>
                  </a:cubicBezTo>
                  <a:cubicBezTo>
                    <a:pt x="2183" y="289"/>
                    <a:pt x="2176" y="291"/>
                    <a:pt x="2169" y="293"/>
                  </a:cubicBezTo>
                  <a:cubicBezTo>
                    <a:pt x="2168" y="293"/>
                    <a:pt x="2167" y="293"/>
                    <a:pt x="2166" y="293"/>
                  </a:cubicBezTo>
                  <a:close/>
                  <a:moveTo>
                    <a:pt x="2540" y="286"/>
                  </a:moveTo>
                  <a:cubicBezTo>
                    <a:pt x="2539" y="286"/>
                    <a:pt x="2539" y="286"/>
                    <a:pt x="2538" y="285"/>
                  </a:cubicBezTo>
                  <a:cubicBezTo>
                    <a:pt x="2533" y="284"/>
                    <a:pt x="2529" y="283"/>
                    <a:pt x="2524" y="281"/>
                  </a:cubicBezTo>
                  <a:cubicBezTo>
                    <a:pt x="2500" y="274"/>
                    <a:pt x="2474" y="269"/>
                    <a:pt x="2445" y="266"/>
                  </a:cubicBezTo>
                  <a:cubicBezTo>
                    <a:pt x="2439" y="265"/>
                    <a:pt x="2434" y="265"/>
                    <a:pt x="2429" y="264"/>
                  </a:cubicBezTo>
                  <a:cubicBezTo>
                    <a:pt x="2429" y="264"/>
                    <a:pt x="2429" y="264"/>
                    <a:pt x="2429" y="264"/>
                  </a:cubicBezTo>
                  <a:cubicBezTo>
                    <a:pt x="2414" y="263"/>
                    <a:pt x="2398" y="263"/>
                    <a:pt x="2380" y="263"/>
                  </a:cubicBezTo>
                  <a:cubicBezTo>
                    <a:pt x="2376" y="263"/>
                    <a:pt x="2371" y="263"/>
                    <a:pt x="2367" y="263"/>
                  </a:cubicBezTo>
                  <a:cubicBezTo>
                    <a:pt x="2344" y="263"/>
                    <a:pt x="2320" y="265"/>
                    <a:pt x="2292" y="268"/>
                  </a:cubicBezTo>
                  <a:cubicBezTo>
                    <a:pt x="2264" y="272"/>
                    <a:pt x="2241" y="276"/>
                    <a:pt x="2220" y="281"/>
                  </a:cubicBezTo>
                  <a:cubicBezTo>
                    <a:pt x="2218" y="281"/>
                    <a:pt x="2218" y="281"/>
                    <a:pt x="2218" y="281"/>
                  </a:cubicBezTo>
                  <a:cubicBezTo>
                    <a:pt x="2213" y="282"/>
                    <a:pt x="2209" y="279"/>
                    <a:pt x="2208" y="275"/>
                  </a:cubicBezTo>
                  <a:cubicBezTo>
                    <a:pt x="2207" y="270"/>
                    <a:pt x="2210" y="266"/>
                    <a:pt x="2214" y="265"/>
                  </a:cubicBezTo>
                  <a:cubicBezTo>
                    <a:pt x="2217" y="264"/>
                    <a:pt x="2217" y="264"/>
                    <a:pt x="2217" y="264"/>
                  </a:cubicBezTo>
                  <a:cubicBezTo>
                    <a:pt x="2238" y="260"/>
                    <a:pt x="2261" y="256"/>
                    <a:pt x="2290" y="252"/>
                  </a:cubicBezTo>
                  <a:cubicBezTo>
                    <a:pt x="2319" y="248"/>
                    <a:pt x="2343" y="246"/>
                    <a:pt x="2366" y="246"/>
                  </a:cubicBezTo>
                  <a:cubicBezTo>
                    <a:pt x="2371" y="246"/>
                    <a:pt x="2376" y="246"/>
                    <a:pt x="2380" y="246"/>
                  </a:cubicBezTo>
                  <a:cubicBezTo>
                    <a:pt x="2398" y="246"/>
                    <a:pt x="2415" y="246"/>
                    <a:pt x="2430" y="247"/>
                  </a:cubicBezTo>
                  <a:cubicBezTo>
                    <a:pt x="2430" y="247"/>
                    <a:pt x="2430" y="247"/>
                    <a:pt x="2430" y="247"/>
                  </a:cubicBezTo>
                  <a:cubicBezTo>
                    <a:pt x="2436" y="248"/>
                    <a:pt x="2441" y="248"/>
                    <a:pt x="2447" y="249"/>
                  </a:cubicBezTo>
                  <a:cubicBezTo>
                    <a:pt x="2477" y="253"/>
                    <a:pt x="2503" y="258"/>
                    <a:pt x="2529" y="265"/>
                  </a:cubicBezTo>
                  <a:cubicBezTo>
                    <a:pt x="2533" y="266"/>
                    <a:pt x="2538" y="268"/>
                    <a:pt x="2543" y="269"/>
                  </a:cubicBezTo>
                  <a:cubicBezTo>
                    <a:pt x="2547" y="271"/>
                    <a:pt x="2550" y="275"/>
                    <a:pt x="2548" y="280"/>
                  </a:cubicBezTo>
                  <a:cubicBezTo>
                    <a:pt x="2547" y="283"/>
                    <a:pt x="2544" y="286"/>
                    <a:pt x="2540" y="286"/>
                  </a:cubicBezTo>
                  <a:close/>
                  <a:moveTo>
                    <a:pt x="7150" y="268"/>
                  </a:moveTo>
                  <a:cubicBezTo>
                    <a:pt x="7146" y="268"/>
                    <a:pt x="7142" y="264"/>
                    <a:pt x="7142" y="260"/>
                  </a:cubicBezTo>
                  <a:cubicBezTo>
                    <a:pt x="7141" y="255"/>
                    <a:pt x="7145" y="251"/>
                    <a:pt x="7150" y="251"/>
                  </a:cubicBezTo>
                  <a:cubicBezTo>
                    <a:pt x="7157" y="250"/>
                    <a:pt x="7165" y="250"/>
                    <a:pt x="7172" y="249"/>
                  </a:cubicBezTo>
                  <a:cubicBezTo>
                    <a:pt x="7177" y="249"/>
                    <a:pt x="7181" y="253"/>
                    <a:pt x="7181" y="257"/>
                  </a:cubicBezTo>
                  <a:cubicBezTo>
                    <a:pt x="7182" y="262"/>
                    <a:pt x="7178" y="266"/>
                    <a:pt x="7173" y="266"/>
                  </a:cubicBezTo>
                  <a:cubicBezTo>
                    <a:pt x="7166" y="267"/>
                    <a:pt x="7158" y="267"/>
                    <a:pt x="7151" y="268"/>
                  </a:cubicBezTo>
                  <a:cubicBezTo>
                    <a:pt x="7151" y="268"/>
                    <a:pt x="7150" y="268"/>
                    <a:pt x="7150" y="268"/>
                  </a:cubicBezTo>
                  <a:close/>
                  <a:moveTo>
                    <a:pt x="7201" y="265"/>
                  </a:moveTo>
                  <a:cubicBezTo>
                    <a:pt x="7197" y="265"/>
                    <a:pt x="7193" y="261"/>
                    <a:pt x="7193" y="257"/>
                  </a:cubicBezTo>
                  <a:cubicBezTo>
                    <a:pt x="7192" y="252"/>
                    <a:pt x="7196" y="248"/>
                    <a:pt x="7201" y="248"/>
                  </a:cubicBezTo>
                  <a:cubicBezTo>
                    <a:pt x="7268" y="244"/>
                    <a:pt x="7338" y="242"/>
                    <a:pt x="7416" y="239"/>
                  </a:cubicBezTo>
                  <a:cubicBezTo>
                    <a:pt x="7416" y="239"/>
                    <a:pt x="7416" y="239"/>
                    <a:pt x="7416" y="239"/>
                  </a:cubicBezTo>
                  <a:cubicBezTo>
                    <a:pt x="7437" y="238"/>
                    <a:pt x="7459" y="238"/>
                    <a:pt x="7481" y="237"/>
                  </a:cubicBezTo>
                  <a:cubicBezTo>
                    <a:pt x="7497" y="237"/>
                    <a:pt x="7513" y="236"/>
                    <a:pt x="7529" y="236"/>
                  </a:cubicBezTo>
                  <a:cubicBezTo>
                    <a:pt x="7533" y="236"/>
                    <a:pt x="7537" y="240"/>
                    <a:pt x="7537" y="244"/>
                  </a:cubicBezTo>
                  <a:cubicBezTo>
                    <a:pt x="7537" y="249"/>
                    <a:pt x="7534" y="253"/>
                    <a:pt x="7529" y="253"/>
                  </a:cubicBezTo>
                  <a:cubicBezTo>
                    <a:pt x="7513" y="253"/>
                    <a:pt x="7497" y="254"/>
                    <a:pt x="7481" y="254"/>
                  </a:cubicBezTo>
                  <a:cubicBezTo>
                    <a:pt x="7460" y="255"/>
                    <a:pt x="7438" y="255"/>
                    <a:pt x="7416" y="256"/>
                  </a:cubicBezTo>
                  <a:cubicBezTo>
                    <a:pt x="7416" y="256"/>
                    <a:pt x="7416" y="256"/>
                    <a:pt x="7416" y="256"/>
                  </a:cubicBezTo>
                  <a:cubicBezTo>
                    <a:pt x="7339" y="259"/>
                    <a:pt x="7268" y="261"/>
                    <a:pt x="7201" y="265"/>
                  </a:cubicBezTo>
                  <a:cubicBezTo>
                    <a:pt x="7201" y="265"/>
                    <a:pt x="7201" y="265"/>
                    <a:pt x="7201" y="265"/>
                  </a:cubicBezTo>
                  <a:close/>
                  <a:moveTo>
                    <a:pt x="7557" y="252"/>
                  </a:moveTo>
                  <a:cubicBezTo>
                    <a:pt x="7553" y="252"/>
                    <a:pt x="7549" y="249"/>
                    <a:pt x="7549" y="244"/>
                  </a:cubicBezTo>
                  <a:cubicBezTo>
                    <a:pt x="7549" y="239"/>
                    <a:pt x="7552" y="236"/>
                    <a:pt x="7557" y="235"/>
                  </a:cubicBezTo>
                  <a:cubicBezTo>
                    <a:pt x="7580" y="235"/>
                    <a:pt x="7580" y="235"/>
                    <a:pt x="7580" y="235"/>
                  </a:cubicBezTo>
                  <a:cubicBezTo>
                    <a:pt x="7584" y="235"/>
                    <a:pt x="7588" y="239"/>
                    <a:pt x="7588" y="243"/>
                  </a:cubicBezTo>
                  <a:cubicBezTo>
                    <a:pt x="7588" y="248"/>
                    <a:pt x="7585" y="252"/>
                    <a:pt x="7580" y="252"/>
                  </a:cubicBezTo>
                  <a:cubicBezTo>
                    <a:pt x="7557" y="252"/>
                    <a:pt x="7557" y="252"/>
                    <a:pt x="7557" y="252"/>
                  </a:cubicBezTo>
                  <a:cubicBezTo>
                    <a:pt x="7557" y="252"/>
                    <a:pt x="7557" y="252"/>
                    <a:pt x="7557" y="252"/>
                  </a:cubicBezTo>
                  <a:close/>
                  <a:moveTo>
                    <a:pt x="7608" y="251"/>
                  </a:moveTo>
                  <a:cubicBezTo>
                    <a:pt x="7603" y="251"/>
                    <a:pt x="7600" y="248"/>
                    <a:pt x="7600" y="243"/>
                  </a:cubicBezTo>
                  <a:cubicBezTo>
                    <a:pt x="7600" y="238"/>
                    <a:pt x="7603" y="235"/>
                    <a:pt x="7608" y="234"/>
                  </a:cubicBezTo>
                  <a:cubicBezTo>
                    <a:pt x="7678" y="233"/>
                    <a:pt x="7750" y="232"/>
                    <a:pt x="7823" y="232"/>
                  </a:cubicBezTo>
                  <a:cubicBezTo>
                    <a:pt x="7823" y="232"/>
                    <a:pt x="7823" y="232"/>
                    <a:pt x="7823" y="232"/>
                  </a:cubicBezTo>
                  <a:cubicBezTo>
                    <a:pt x="7828" y="232"/>
                    <a:pt x="7831" y="236"/>
                    <a:pt x="7832" y="241"/>
                  </a:cubicBezTo>
                  <a:cubicBezTo>
                    <a:pt x="7832" y="245"/>
                    <a:pt x="7828" y="249"/>
                    <a:pt x="7823" y="249"/>
                  </a:cubicBezTo>
                  <a:cubicBezTo>
                    <a:pt x="7751" y="249"/>
                    <a:pt x="7678" y="250"/>
                    <a:pt x="7608" y="251"/>
                  </a:cubicBezTo>
                  <a:cubicBezTo>
                    <a:pt x="7608" y="251"/>
                    <a:pt x="7608" y="251"/>
                    <a:pt x="7608" y="251"/>
                  </a:cubicBezTo>
                  <a:close/>
                  <a:moveTo>
                    <a:pt x="375" y="249"/>
                  </a:moveTo>
                  <a:cubicBezTo>
                    <a:pt x="374" y="249"/>
                    <a:pt x="374" y="249"/>
                    <a:pt x="374" y="249"/>
                  </a:cubicBezTo>
                  <a:cubicBezTo>
                    <a:pt x="364" y="249"/>
                    <a:pt x="364" y="249"/>
                    <a:pt x="364" y="249"/>
                  </a:cubicBezTo>
                  <a:cubicBezTo>
                    <a:pt x="352" y="249"/>
                    <a:pt x="352" y="249"/>
                    <a:pt x="352" y="249"/>
                  </a:cubicBezTo>
                  <a:cubicBezTo>
                    <a:pt x="347" y="249"/>
                    <a:pt x="343" y="245"/>
                    <a:pt x="343" y="241"/>
                  </a:cubicBezTo>
                  <a:cubicBezTo>
                    <a:pt x="343" y="236"/>
                    <a:pt x="347" y="232"/>
                    <a:pt x="352" y="232"/>
                  </a:cubicBezTo>
                  <a:cubicBezTo>
                    <a:pt x="375" y="232"/>
                    <a:pt x="375" y="232"/>
                    <a:pt x="375" y="232"/>
                  </a:cubicBezTo>
                  <a:cubicBezTo>
                    <a:pt x="379" y="232"/>
                    <a:pt x="383" y="236"/>
                    <a:pt x="383" y="241"/>
                  </a:cubicBezTo>
                  <a:cubicBezTo>
                    <a:pt x="383" y="245"/>
                    <a:pt x="379" y="249"/>
                    <a:pt x="375" y="249"/>
                  </a:cubicBezTo>
                  <a:close/>
                  <a:moveTo>
                    <a:pt x="324" y="249"/>
                  </a:moveTo>
                  <a:cubicBezTo>
                    <a:pt x="9" y="249"/>
                    <a:pt x="9" y="249"/>
                    <a:pt x="9" y="249"/>
                  </a:cubicBezTo>
                  <a:cubicBezTo>
                    <a:pt x="4" y="249"/>
                    <a:pt x="0" y="245"/>
                    <a:pt x="0" y="241"/>
                  </a:cubicBezTo>
                  <a:cubicBezTo>
                    <a:pt x="0" y="236"/>
                    <a:pt x="4" y="232"/>
                    <a:pt x="9" y="232"/>
                  </a:cubicBezTo>
                  <a:cubicBezTo>
                    <a:pt x="324" y="232"/>
                    <a:pt x="324" y="232"/>
                    <a:pt x="324" y="232"/>
                  </a:cubicBezTo>
                  <a:cubicBezTo>
                    <a:pt x="328" y="232"/>
                    <a:pt x="332" y="236"/>
                    <a:pt x="332" y="241"/>
                  </a:cubicBezTo>
                  <a:cubicBezTo>
                    <a:pt x="332" y="245"/>
                    <a:pt x="328" y="249"/>
                    <a:pt x="324" y="249"/>
                  </a:cubicBezTo>
                  <a:close/>
                  <a:moveTo>
                    <a:pt x="4889" y="78"/>
                  </a:moveTo>
                  <a:cubicBezTo>
                    <a:pt x="4888" y="78"/>
                    <a:pt x="4886" y="78"/>
                    <a:pt x="4885" y="77"/>
                  </a:cubicBezTo>
                  <a:cubicBezTo>
                    <a:pt x="4881" y="75"/>
                    <a:pt x="4877" y="73"/>
                    <a:pt x="4874" y="71"/>
                  </a:cubicBezTo>
                  <a:cubicBezTo>
                    <a:pt x="4865" y="67"/>
                    <a:pt x="4865" y="67"/>
                    <a:pt x="4865" y="67"/>
                  </a:cubicBezTo>
                  <a:cubicBezTo>
                    <a:pt x="4861" y="64"/>
                    <a:pt x="4859" y="59"/>
                    <a:pt x="4861" y="55"/>
                  </a:cubicBezTo>
                  <a:cubicBezTo>
                    <a:pt x="4864" y="51"/>
                    <a:pt x="4869" y="49"/>
                    <a:pt x="4873" y="51"/>
                  </a:cubicBezTo>
                  <a:cubicBezTo>
                    <a:pt x="4881" y="56"/>
                    <a:pt x="4881" y="56"/>
                    <a:pt x="4881" y="56"/>
                  </a:cubicBezTo>
                  <a:cubicBezTo>
                    <a:pt x="4885" y="58"/>
                    <a:pt x="4889" y="60"/>
                    <a:pt x="4893" y="62"/>
                  </a:cubicBezTo>
                  <a:cubicBezTo>
                    <a:pt x="4897" y="64"/>
                    <a:pt x="4899" y="69"/>
                    <a:pt x="4897" y="73"/>
                  </a:cubicBezTo>
                  <a:cubicBezTo>
                    <a:pt x="4895" y="76"/>
                    <a:pt x="4892" y="78"/>
                    <a:pt x="4889" y="78"/>
                  </a:cubicBezTo>
                  <a:close/>
                  <a:moveTo>
                    <a:pt x="4482" y="77"/>
                  </a:moveTo>
                  <a:cubicBezTo>
                    <a:pt x="4479" y="77"/>
                    <a:pt x="4476" y="76"/>
                    <a:pt x="4475" y="74"/>
                  </a:cubicBezTo>
                  <a:cubicBezTo>
                    <a:pt x="4472" y="70"/>
                    <a:pt x="4473" y="64"/>
                    <a:pt x="4477" y="62"/>
                  </a:cubicBezTo>
                  <a:cubicBezTo>
                    <a:pt x="4484" y="58"/>
                    <a:pt x="4490" y="54"/>
                    <a:pt x="4497" y="50"/>
                  </a:cubicBezTo>
                  <a:cubicBezTo>
                    <a:pt x="4501" y="47"/>
                    <a:pt x="4506" y="49"/>
                    <a:pt x="4508" y="53"/>
                  </a:cubicBezTo>
                  <a:cubicBezTo>
                    <a:pt x="4511" y="57"/>
                    <a:pt x="4509" y="62"/>
                    <a:pt x="4505" y="64"/>
                  </a:cubicBezTo>
                  <a:cubicBezTo>
                    <a:pt x="4499" y="68"/>
                    <a:pt x="4493" y="72"/>
                    <a:pt x="4487" y="76"/>
                  </a:cubicBezTo>
                  <a:cubicBezTo>
                    <a:pt x="4485" y="77"/>
                    <a:pt x="4483" y="77"/>
                    <a:pt x="4482" y="77"/>
                  </a:cubicBezTo>
                  <a:close/>
                  <a:moveTo>
                    <a:pt x="4843" y="56"/>
                  </a:moveTo>
                  <a:cubicBezTo>
                    <a:pt x="4842" y="56"/>
                    <a:pt x="4841" y="55"/>
                    <a:pt x="4840" y="55"/>
                  </a:cubicBezTo>
                  <a:cubicBezTo>
                    <a:pt x="4827" y="49"/>
                    <a:pt x="4827" y="49"/>
                    <a:pt x="4827" y="49"/>
                  </a:cubicBezTo>
                  <a:cubicBezTo>
                    <a:pt x="4824" y="48"/>
                    <a:pt x="4821" y="47"/>
                    <a:pt x="4818" y="46"/>
                  </a:cubicBezTo>
                  <a:cubicBezTo>
                    <a:pt x="4789" y="36"/>
                    <a:pt x="4789" y="36"/>
                    <a:pt x="4789" y="36"/>
                  </a:cubicBezTo>
                  <a:cubicBezTo>
                    <a:pt x="4776" y="32"/>
                    <a:pt x="4776" y="32"/>
                    <a:pt x="4776" y="32"/>
                  </a:cubicBezTo>
                  <a:cubicBezTo>
                    <a:pt x="4762" y="28"/>
                    <a:pt x="4748" y="25"/>
                    <a:pt x="4734" y="22"/>
                  </a:cubicBezTo>
                  <a:cubicBezTo>
                    <a:pt x="4734" y="22"/>
                    <a:pt x="4734" y="22"/>
                    <a:pt x="4734" y="22"/>
                  </a:cubicBezTo>
                  <a:cubicBezTo>
                    <a:pt x="4709" y="18"/>
                    <a:pt x="4685" y="17"/>
                    <a:pt x="4661" y="18"/>
                  </a:cubicBezTo>
                  <a:cubicBezTo>
                    <a:pt x="4622" y="19"/>
                    <a:pt x="4581" y="29"/>
                    <a:pt x="4544" y="45"/>
                  </a:cubicBezTo>
                  <a:cubicBezTo>
                    <a:pt x="4539" y="47"/>
                    <a:pt x="4534" y="49"/>
                    <a:pt x="4530" y="51"/>
                  </a:cubicBezTo>
                  <a:cubicBezTo>
                    <a:pt x="4526" y="53"/>
                    <a:pt x="4520" y="52"/>
                    <a:pt x="4518" y="47"/>
                  </a:cubicBezTo>
                  <a:cubicBezTo>
                    <a:pt x="4516" y="43"/>
                    <a:pt x="4518" y="38"/>
                    <a:pt x="4522" y="36"/>
                  </a:cubicBezTo>
                  <a:cubicBezTo>
                    <a:pt x="4527" y="34"/>
                    <a:pt x="4532" y="31"/>
                    <a:pt x="4537" y="29"/>
                  </a:cubicBezTo>
                  <a:cubicBezTo>
                    <a:pt x="4576" y="12"/>
                    <a:pt x="4619" y="3"/>
                    <a:pt x="4661" y="1"/>
                  </a:cubicBezTo>
                  <a:cubicBezTo>
                    <a:pt x="4685" y="0"/>
                    <a:pt x="4711" y="1"/>
                    <a:pt x="4737" y="6"/>
                  </a:cubicBezTo>
                  <a:cubicBezTo>
                    <a:pt x="4737" y="6"/>
                    <a:pt x="4737" y="6"/>
                    <a:pt x="4737" y="6"/>
                  </a:cubicBezTo>
                  <a:cubicBezTo>
                    <a:pt x="4751" y="8"/>
                    <a:pt x="4766" y="11"/>
                    <a:pt x="4781" y="16"/>
                  </a:cubicBezTo>
                  <a:cubicBezTo>
                    <a:pt x="4795" y="19"/>
                    <a:pt x="4795" y="19"/>
                    <a:pt x="4795" y="19"/>
                  </a:cubicBezTo>
                  <a:cubicBezTo>
                    <a:pt x="4823" y="30"/>
                    <a:pt x="4823" y="30"/>
                    <a:pt x="4823" y="30"/>
                  </a:cubicBezTo>
                  <a:cubicBezTo>
                    <a:pt x="4827" y="31"/>
                    <a:pt x="4830" y="32"/>
                    <a:pt x="4834" y="34"/>
                  </a:cubicBezTo>
                  <a:cubicBezTo>
                    <a:pt x="4847" y="39"/>
                    <a:pt x="4847" y="39"/>
                    <a:pt x="4847" y="39"/>
                  </a:cubicBezTo>
                  <a:cubicBezTo>
                    <a:pt x="4851" y="41"/>
                    <a:pt x="4853" y="46"/>
                    <a:pt x="4851" y="50"/>
                  </a:cubicBezTo>
                  <a:cubicBezTo>
                    <a:pt x="4850" y="54"/>
                    <a:pt x="4847" y="56"/>
                    <a:pt x="4843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Calibri"/>
              </a:endParaRPr>
            </a:p>
          </p:txBody>
        </p:sp>
        <p:sp>
          <p:nvSpPr>
            <p:cNvPr id="16" name="Freeform 32">
              <a:extLst>
                <a:ext uri="{FF2B5EF4-FFF2-40B4-BE49-F238E27FC236}">
                  <a16:creationId xmlns:a16="http://schemas.microsoft.com/office/drawing/2014/main" id="{3F2C22A5-94F7-4207-A26E-6EDC3ACA1D4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0500" y="4754563"/>
              <a:ext cx="24006175" cy="3757613"/>
            </a:xfrm>
            <a:custGeom>
              <a:avLst/>
              <a:gdLst>
                <a:gd name="T0" fmla="*/ 3401 w 7832"/>
                <a:gd name="T1" fmla="*/ 1198 h 1223"/>
                <a:gd name="T2" fmla="*/ 3505 w 7832"/>
                <a:gd name="T3" fmla="*/ 1172 h 1223"/>
                <a:gd name="T4" fmla="*/ 3546 w 7832"/>
                <a:gd name="T5" fmla="*/ 1163 h 1223"/>
                <a:gd name="T6" fmla="*/ 3433 w 7832"/>
                <a:gd name="T7" fmla="*/ 1223 h 1223"/>
                <a:gd name="T8" fmla="*/ 3320 w 7832"/>
                <a:gd name="T9" fmla="*/ 1162 h 1223"/>
                <a:gd name="T10" fmla="*/ 3331 w 7832"/>
                <a:gd name="T11" fmla="*/ 1149 h 1223"/>
                <a:gd name="T12" fmla="*/ 3665 w 7832"/>
                <a:gd name="T13" fmla="*/ 1054 h 1223"/>
                <a:gd name="T14" fmla="*/ 3671 w 7832"/>
                <a:gd name="T15" fmla="*/ 1057 h 1223"/>
                <a:gd name="T16" fmla="*/ 5665 w 7832"/>
                <a:gd name="T17" fmla="*/ 883 h 1223"/>
                <a:gd name="T18" fmla="*/ 5814 w 7832"/>
                <a:gd name="T19" fmla="*/ 925 h 1223"/>
                <a:gd name="T20" fmla="*/ 5856 w 7832"/>
                <a:gd name="T21" fmla="*/ 928 h 1223"/>
                <a:gd name="T22" fmla="*/ 6089 w 7832"/>
                <a:gd name="T23" fmla="*/ 797 h 1223"/>
                <a:gd name="T24" fmla="*/ 3100 w 7832"/>
                <a:gd name="T25" fmla="*/ 902 h 1223"/>
                <a:gd name="T26" fmla="*/ 3112 w 7832"/>
                <a:gd name="T27" fmla="*/ 904 h 1223"/>
                <a:gd name="T28" fmla="*/ 3903 w 7832"/>
                <a:gd name="T29" fmla="*/ 801 h 1223"/>
                <a:gd name="T30" fmla="*/ 5568 w 7832"/>
                <a:gd name="T31" fmla="*/ 788 h 1223"/>
                <a:gd name="T32" fmla="*/ 6148 w 7832"/>
                <a:gd name="T33" fmla="*/ 754 h 1223"/>
                <a:gd name="T34" fmla="*/ 6364 w 7832"/>
                <a:gd name="T35" fmla="*/ 564 h 1223"/>
                <a:gd name="T36" fmla="*/ 5434 w 7832"/>
                <a:gd name="T37" fmla="*/ 632 h 1223"/>
                <a:gd name="T38" fmla="*/ 5540 w 7832"/>
                <a:gd name="T39" fmla="*/ 747 h 1223"/>
                <a:gd name="T40" fmla="*/ 1292 w 7832"/>
                <a:gd name="T41" fmla="*/ 666 h 1223"/>
                <a:gd name="T42" fmla="*/ 1155 w 7832"/>
                <a:gd name="T43" fmla="*/ 695 h 1223"/>
                <a:gd name="T44" fmla="*/ 983 w 7832"/>
                <a:gd name="T45" fmla="*/ 588 h 1223"/>
                <a:gd name="T46" fmla="*/ 1111 w 7832"/>
                <a:gd name="T47" fmla="*/ 675 h 1223"/>
                <a:gd name="T48" fmla="*/ 2808 w 7832"/>
                <a:gd name="T49" fmla="*/ 514 h 1223"/>
                <a:gd name="T50" fmla="*/ 2906 w 7832"/>
                <a:gd name="T51" fmla="*/ 632 h 1223"/>
                <a:gd name="T52" fmla="*/ 4103 w 7832"/>
                <a:gd name="T53" fmla="*/ 563 h 1223"/>
                <a:gd name="T54" fmla="*/ 1741 w 7832"/>
                <a:gd name="T55" fmla="*/ 462 h 1223"/>
                <a:gd name="T56" fmla="*/ 6413 w 7832"/>
                <a:gd name="T57" fmla="*/ 542 h 1223"/>
                <a:gd name="T58" fmla="*/ 4280 w 7832"/>
                <a:gd name="T59" fmla="*/ 325 h 1223"/>
                <a:gd name="T60" fmla="*/ 5332 w 7832"/>
                <a:gd name="T61" fmla="*/ 493 h 1223"/>
                <a:gd name="T62" fmla="*/ 6539 w 7832"/>
                <a:gd name="T63" fmla="*/ 403 h 1223"/>
                <a:gd name="T64" fmla="*/ 6589 w 7832"/>
                <a:gd name="T65" fmla="*/ 382 h 1223"/>
                <a:gd name="T66" fmla="*/ 857 w 7832"/>
                <a:gd name="T67" fmla="*/ 473 h 1223"/>
                <a:gd name="T68" fmla="*/ 5151 w 7832"/>
                <a:gd name="T69" fmla="*/ 279 h 1223"/>
                <a:gd name="T70" fmla="*/ 670 w 7832"/>
                <a:gd name="T71" fmla="*/ 346 h 1223"/>
                <a:gd name="T72" fmla="*/ 1752 w 7832"/>
                <a:gd name="T73" fmla="*/ 456 h 1223"/>
                <a:gd name="T74" fmla="*/ 1904 w 7832"/>
                <a:gd name="T75" fmla="*/ 374 h 1223"/>
                <a:gd name="T76" fmla="*/ 2698 w 7832"/>
                <a:gd name="T77" fmla="*/ 392 h 1223"/>
                <a:gd name="T78" fmla="*/ 2586 w 7832"/>
                <a:gd name="T79" fmla="*/ 307 h 1223"/>
                <a:gd name="T80" fmla="*/ 2690 w 7832"/>
                <a:gd name="T81" fmla="*/ 360 h 1223"/>
                <a:gd name="T82" fmla="*/ 6659 w 7832"/>
                <a:gd name="T83" fmla="*/ 336 h 1223"/>
                <a:gd name="T84" fmla="*/ 6688 w 7832"/>
                <a:gd name="T85" fmla="*/ 317 h 1223"/>
                <a:gd name="T86" fmla="*/ 6707 w 7832"/>
                <a:gd name="T87" fmla="*/ 321 h 1223"/>
                <a:gd name="T88" fmla="*/ 4291 w 7832"/>
                <a:gd name="T89" fmla="*/ 317 h 1223"/>
                <a:gd name="T90" fmla="*/ 2373 w 7832"/>
                <a:gd name="T91" fmla="*/ 263 h 1223"/>
                <a:gd name="T92" fmla="*/ 586 w 7832"/>
                <a:gd name="T93" fmla="*/ 282 h 1223"/>
                <a:gd name="T94" fmla="*/ 364 w 7832"/>
                <a:gd name="T95" fmla="*/ 249 h 1223"/>
                <a:gd name="T96" fmla="*/ 564 w 7832"/>
                <a:gd name="T97" fmla="*/ 282 h 1223"/>
                <a:gd name="T98" fmla="*/ 7031 w 7832"/>
                <a:gd name="T99" fmla="*/ 259 h 1223"/>
                <a:gd name="T100" fmla="*/ 4318 w 7832"/>
                <a:gd name="T101" fmla="*/ 274 h 1223"/>
                <a:gd name="T102" fmla="*/ 4403 w 7832"/>
                <a:gd name="T103" fmla="*/ 164 h 1223"/>
                <a:gd name="T104" fmla="*/ 5125 w 7832"/>
                <a:gd name="T105" fmla="*/ 274 h 1223"/>
                <a:gd name="T106" fmla="*/ 7342 w 7832"/>
                <a:gd name="T107" fmla="*/ 242 h 1223"/>
                <a:gd name="T108" fmla="*/ 7631 w 7832"/>
                <a:gd name="T109" fmla="*/ 251 h 1223"/>
                <a:gd name="T110" fmla="*/ 7682 w 7832"/>
                <a:gd name="T111" fmla="*/ 250 h 1223"/>
                <a:gd name="T112" fmla="*/ 273 w 7832"/>
                <a:gd name="T113" fmla="*/ 249 h 1223"/>
                <a:gd name="T114" fmla="*/ 231 w 7832"/>
                <a:gd name="T115" fmla="*/ 241 h 1223"/>
                <a:gd name="T116" fmla="*/ 4982 w 7832"/>
                <a:gd name="T117" fmla="*/ 127 h 1223"/>
                <a:gd name="T118" fmla="*/ 4841 w 7832"/>
                <a:gd name="T119" fmla="*/ 40 h 1223"/>
                <a:gd name="T120" fmla="*/ 4513 w 7832"/>
                <a:gd name="T121" fmla="*/ 65 h 1223"/>
                <a:gd name="T122" fmla="*/ 4555 w 7832"/>
                <a:gd name="T123" fmla="*/ 25 h 1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7832" h="1223">
                  <a:moveTo>
                    <a:pt x="3433" y="1223"/>
                  </a:moveTo>
                  <a:cubicBezTo>
                    <a:pt x="3432" y="1223"/>
                    <a:pt x="3432" y="1223"/>
                    <a:pt x="3432" y="1223"/>
                  </a:cubicBezTo>
                  <a:cubicBezTo>
                    <a:pt x="3420" y="1223"/>
                    <a:pt x="3408" y="1220"/>
                    <a:pt x="3396" y="1214"/>
                  </a:cubicBezTo>
                  <a:cubicBezTo>
                    <a:pt x="3395" y="1214"/>
                    <a:pt x="3394" y="1214"/>
                    <a:pt x="3393" y="1213"/>
                  </a:cubicBezTo>
                  <a:cubicBezTo>
                    <a:pt x="3390" y="1212"/>
                    <a:pt x="3390" y="1212"/>
                    <a:pt x="3390" y="1212"/>
                  </a:cubicBezTo>
                  <a:cubicBezTo>
                    <a:pt x="3390" y="1211"/>
                    <a:pt x="3389" y="1211"/>
                    <a:pt x="3388" y="1211"/>
                  </a:cubicBezTo>
                  <a:cubicBezTo>
                    <a:pt x="3387" y="1211"/>
                    <a:pt x="3386" y="1210"/>
                    <a:pt x="3385" y="1209"/>
                  </a:cubicBezTo>
                  <a:cubicBezTo>
                    <a:pt x="3381" y="1207"/>
                    <a:pt x="3380" y="1202"/>
                    <a:pt x="3382" y="1198"/>
                  </a:cubicBezTo>
                  <a:cubicBezTo>
                    <a:pt x="3384" y="1194"/>
                    <a:pt x="3389" y="1192"/>
                    <a:pt x="3393" y="1195"/>
                  </a:cubicBezTo>
                  <a:cubicBezTo>
                    <a:pt x="3394" y="1195"/>
                    <a:pt x="3395" y="1195"/>
                    <a:pt x="3396" y="1196"/>
                  </a:cubicBezTo>
                  <a:cubicBezTo>
                    <a:pt x="3396" y="1196"/>
                    <a:pt x="3397" y="1196"/>
                    <a:pt x="3398" y="1197"/>
                  </a:cubicBezTo>
                  <a:cubicBezTo>
                    <a:pt x="3401" y="1198"/>
                    <a:pt x="3401" y="1198"/>
                    <a:pt x="3401" y="1198"/>
                  </a:cubicBezTo>
                  <a:cubicBezTo>
                    <a:pt x="3401" y="1198"/>
                    <a:pt x="3401" y="1198"/>
                    <a:pt x="3401" y="1198"/>
                  </a:cubicBezTo>
                  <a:cubicBezTo>
                    <a:pt x="3402" y="1199"/>
                    <a:pt x="3402" y="1199"/>
                    <a:pt x="3402" y="1199"/>
                  </a:cubicBezTo>
                  <a:cubicBezTo>
                    <a:pt x="3413" y="1203"/>
                    <a:pt x="3423" y="1206"/>
                    <a:pt x="3432" y="1206"/>
                  </a:cubicBezTo>
                  <a:cubicBezTo>
                    <a:pt x="3433" y="1206"/>
                    <a:pt x="3433" y="1206"/>
                    <a:pt x="3433" y="1206"/>
                  </a:cubicBezTo>
                  <a:cubicBezTo>
                    <a:pt x="3442" y="1206"/>
                    <a:pt x="3452" y="1203"/>
                    <a:pt x="3460" y="1198"/>
                  </a:cubicBezTo>
                  <a:cubicBezTo>
                    <a:pt x="3466" y="1196"/>
                    <a:pt x="3466" y="1196"/>
                    <a:pt x="3466" y="1196"/>
                  </a:cubicBezTo>
                  <a:cubicBezTo>
                    <a:pt x="3466" y="1195"/>
                    <a:pt x="3467" y="1195"/>
                    <a:pt x="3468" y="1194"/>
                  </a:cubicBezTo>
                  <a:cubicBezTo>
                    <a:pt x="3470" y="1193"/>
                    <a:pt x="3471" y="1192"/>
                    <a:pt x="3473" y="1191"/>
                  </a:cubicBezTo>
                  <a:cubicBezTo>
                    <a:pt x="3490" y="1181"/>
                    <a:pt x="3490" y="1181"/>
                    <a:pt x="3490" y="1181"/>
                  </a:cubicBezTo>
                  <a:cubicBezTo>
                    <a:pt x="3490" y="1181"/>
                    <a:pt x="3490" y="1181"/>
                    <a:pt x="3490" y="1181"/>
                  </a:cubicBezTo>
                  <a:cubicBezTo>
                    <a:pt x="3493" y="1180"/>
                    <a:pt x="3496" y="1178"/>
                    <a:pt x="3499" y="1176"/>
                  </a:cubicBezTo>
                  <a:cubicBezTo>
                    <a:pt x="3501" y="1174"/>
                    <a:pt x="3503" y="1173"/>
                    <a:pt x="3505" y="1172"/>
                  </a:cubicBezTo>
                  <a:cubicBezTo>
                    <a:pt x="3510" y="1168"/>
                    <a:pt x="3515" y="1165"/>
                    <a:pt x="3520" y="1161"/>
                  </a:cubicBezTo>
                  <a:cubicBezTo>
                    <a:pt x="3536" y="1149"/>
                    <a:pt x="3536" y="1149"/>
                    <a:pt x="3536" y="1149"/>
                  </a:cubicBezTo>
                  <a:cubicBezTo>
                    <a:pt x="3552" y="1138"/>
                    <a:pt x="3552" y="1138"/>
                    <a:pt x="3552" y="1138"/>
                  </a:cubicBezTo>
                  <a:cubicBezTo>
                    <a:pt x="3559" y="1132"/>
                    <a:pt x="3566" y="1127"/>
                    <a:pt x="3573" y="1121"/>
                  </a:cubicBezTo>
                  <a:cubicBezTo>
                    <a:pt x="3577" y="1118"/>
                    <a:pt x="3580" y="1115"/>
                    <a:pt x="3584" y="1113"/>
                  </a:cubicBezTo>
                  <a:cubicBezTo>
                    <a:pt x="3591" y="1107"/>
                    <a:pt x="3599" y="1100"/>
                    <a:pt x="3606" y="1094"/>
                  </a:cubicBezTo>
                  <a:cubicBezTo>
                    <a:pt x="3610" y="1091"/>
                    <a:pt x="3615" y="1091"/>
                    <a:pt x="3618" y="1095"/>
                  </a:cubicBezTo>
                  <a:cubicBezTo>
                    <a:pt x="3621" y="1098"/>
                    <a:pt x="3621" y="1104"/>
                    <a:pt x="3617" y="1107"/>
                  </a:cubicBezTo>
                  <a:cubicBezTo>
                    <a:pt x="3610" y="1113"/>
                    <a:pt x="3602" y="1120"/>
                    <a:pt x="3594" y="1126"/>
                  </a:cubicBezTo>
                  <a:cubicBezTo>
                    <a:pt x="3591" y="1129"/>
                    <a:pt x="3587" y="1132"/>
                    <a:pt x="3584" y="1134"/>
                  </a:cubicBezTo>
                  <a:cubicBezTo>
                    <a:pt x="3577" y="1140"/>
                    <a:pt x="3570" y="1146"/>
                    <a:pt x="3562" y="1151"/>
                  </a:cubicBezTo>
                  <a:cubicBezTo>
                    <a:pt x="3546" y="1163"/>
                    <a:pt x="3546" y="1163"/>
                    <a:pt x="3546" y="1163"/>
                  </a:cubicBezTo>
                  <a:cubicBezTo>
                    <a:pt x="3530" y="1175"/>
                    <a:pt x="3530" y="1175"/>
                    <a:pt x="3530" y="1175"/>
                  </a:cubicBezTo>
                  <a:cubicBezTo>
                    <a:pt x="3525" y="1179"/>
                    <a:pt x="3519" y="1182"/>
                    <a:pt x="3514" y="1186"/>
                  </a:cubicBezTo>
                  <a:cubicBezTo>
                    <a:pt x="3512" y="1187"/>
                    <a:pt x="3510" y="1188"/>
                    <a:pt x="3508" y="1190"/>
                  </a:cubicBezTo>
                  <a:cubicBezTo>
                    <a:pt x="3505" y="1192"/>
                    <a:pt x="3502" y="1194"/>
                    <a:pt x="3499" y="1196"/>
                  </a:cubicBezTo>
                  <a:cubicBezTo>
                    <a:pt x="3499" y="1196"/>
                    <a:pt x="3499" y="1196"/>
                    <a:pt x="3499" y="1196"/>
                  </a:cubicBezTo>
                  <a:cubicBezTo>
                    <a:pt x="3499" y="1196"/>
                    <a:pt x="3499" y="1196"/>
                    <a:pt x="3499" y="1196"/>
                  </a:cubicBezTo>
                  <a:cubicBezTo>
                    <a:pt x="3499" y="1196"/>
                    <a:pt x="3499" y="1196"/>
                    <a:pt x="3499" y="1196"/>
                  </a:cubicBezTo>
                  <a:cubicBezTo>
                    <a:pt x="3482" y="1206"/>
                    <a:pt x="3482" y="1206"/>
                    <a:pt x="3482" y="1206"/>
                  </a:cubicBezTo>
                  <a:cubicBezTo>
                    <a:pt x="3480" y="1207"/>
                    <a:pt x="3478" y="1208"/>
                    <a:pt x="3476" y="1209"/>
                  </a:cubicBezTo>
                  <a:cubicBezTo>
                    <a:pt x="3475" y="1210"/>
                    <a:pt x="3474" y="1210"/>
                    <a:pt x="3474" y="1211"/>
                  </a:cubicBezTo>
                  <a:cubicBezTo>
                    <a:pt x="3469" y="1213"/>
                    <a:pt x="3469" y="1213"/>
                    <a:pt x="3469" y="1213"/>
                  </a:cubicBezTo>
                  <a:cubicBezTo>
                    <a:pt x="3457" y="1219"/>
                    <a:pt x="3445" y="1223"/>
                    <a:pt x="3433" y="1223"/>
                  </a:cubicBezTo>
                  <a:close/>
                  <a:moveTo>
                    <a:pt x="3365" y="1196"/>
                  </a:moveTo>
                  <a:cubicBezTo>
                    <a:pt x="3364" y="1196"/>
                    <a:pt x="3362" y="1195"/>
                    <a:pt x="3360" y="1194"/>
                  </a:cubicBezTo>
                  <a:cubicBezTo>
                    <a:pt x="3358" y="1192"/>
                    <a:pt x="3355" y="1190"/>
                    <a:pt x="3352" y="1188"/>
                  </a:cubicBezTo>
                  <a:cubicBezTo>
                    <a:pt x="3349" y="1186"/>
                    <a:pt x="3345" y="1183"/>
                    <a:pt x="3342" y="1181"/>
                  </a:cubicBezTo>
                  <a:cubicBezTo>
                    <a:pt x="3338" y="1178"/>
                    <a:pt x="3337" y="1172"/>
                    <a:pt x="3340" y="1169"/>
                  </a:cubicBezTo>
                  <a:cubicBezTo>
                    <a:pt x="3343" y="1165"/>
                    <a:pt x="3349" y="1164"/>
                    <a:pt x="3352" y="1167"/>
                  </a:cubicBezTo>
                  <a:cubicBezTo>
                    <a:pt x="3355" y="1170"/>
                    <a:pt x="3359" y="1172"/>
                    <a:pt x="3362" y="1175"/>
                  </a:cubicBezTo>
                  <a:cubicBezTo>
                    <a:pt x="3365" y="1177"/>
                    <a:pt x="3367" y="1179"/>
                    <a:pt x="3370" y="1180"/>
                  </a:cubicBezTo>
                  <a:cubicBezTo>
                    <a:pt x="3374" y="1183"/>
                    <a:pt x="3375" y="1188"/>
                    <a:pt x="3372" y="1192"/>
                  </a:cubicBezTo>
                  <a:cubicBezTo>
                    <a:pt x="3371" y="1195"/>
                    <a:pt x="3368" y="1196"/>
                    <a:pt x="3365" y="1196"/>
                  </a:cubicBezTo>
                  <a:close/>
                  <a:moveTo>
                    <a:pt x="3325" y="1164"/>
                  </a:moveTo>
                  <a:cubicBezTo>
                    <a:pt x="3323" y="1164"/>
                    <a:pt x="3321" y="1164"/>
                    <a:pt x="3320" y="1162"/>
                  </a:cubicBezTo>
                  <a:cubicBezTo>
                    <a:pt x="3316" y="1159"/>
                    <a:pt x="3312" y="1155"/>
                    <a:pt x="3308" y="1152"/>
                  </a:cubicBezTo>
                  <a:cubicBezTo>
                    <a:pt x="3283" y="1128"/>
                    <a:pt x="3256" y="1099"/>
                    <a:pt x="3225" y="1063"/>
                  </a:cubicBezTo>
                  <a:cubicBezTo>
                    <a:pt x="3223" y="1060"/>
                    <a:pt x="3220" y="1057"/>
                    <a:pt x="3218" y="1054"/>
                  </a:cubicBezTo>
                  <a:cubicBezTo>
                    <a:pt x="3218" y="1054"/>
                    <a:pt x="3218" y="1054"/>
                    <a:pt x="3218" y="1054"/>
                  </a:cubicBezTo>
                  <a:cubicBezTo>
                    <a:pt x="3197" y="1029"/>
                    <a:pt x="3174" y="1000"/>
                    <a:pt x="3148" y="965"/>
                  </a:cubicBezTo>
                  <a:cubicBezTo>
                    <a:pt x="3145" y="962"/>
                    <a:pt x="3145" y="956"/>
                    <a:pt x="3149" y="953"/>
                  </a:cubicBezTo>
                  <a:cubicBezTo>
                    <a:pt x="3153" y="951"/>
                    <a:pt x="3158" y="951"/>
                    <a:pt x="3161" y="955"/>
                  </a:cubicBezTo>
                  <a:cubicBezTo>
                    <a:pt x="3188" y="990"/>
                    <a:pt x="3210" y="1018"/>
                    <a:pt x="3231" y="1043"/>
                  </a:cubicBezTo>
                  <a:cubicBezTo>
                    <a:pt x="3231" y="1043"/>
                    <a:pt x="3231" y="1043"/>
                    <a:pt x="3231" y="1043"/>
                  </a:cubicBezTo>
                  <a:cubicBezTo>
                    <a:pt x="3233" y="1046"/>
                    <a:pt x="3236" y="1049"/>
                    <a:pt x="3238" y="1052"/>
                  </a:cubicBezTo>
                  <a:cubicBezTo>
                    <a:pt x="3268" y="1087"/>
                    <a:pt x="3295" y="1116"/>
                    <a:pt x="3320" y="1139"/>
                  </a:cubicBezTo>
                  <a:cubicBezTo>
                    <a:pt x="3324" y="1143"/>
                    <a:pt x="3327" y="1146"/>
                    <a:pt x="3331" y="1149"/>
                  </a:cubicBezTo>
                  <a:cubicBezTo>
                    <a:pt x="3334" y="1153"/>
                    <a:pt x="3335" y="1158"/>
                    <a:pt x="3332" y="1161"/>
                  </a:cubicBezTo>
                  <a:cubicBezTo>
                    <a:pt x="3330" y="1163"/>
                    <a:pt x="3328" y="1164"/>
                    <a:pt x="3325" y="1164"/>
                  </a:cubicBezTo>
                  <a:close/>
                  <a:moveTo>
                    <a:pt x="3633" y="1090"/>
                  </a:moveTo>
                  <a:cubicBezTo>
                    <a:pt x="3631" y="1090"/>
                    <a:pt x="3629" y="1089"/>
                    <a:pt x="3627" y="1088"/>
                  </a:cubicBezTo>
                  <a:cubicBezTo>
                    <a:pt x="3624" y="1084"/>
                    <a:pt x="3624" y="1079"/>
                    <a:pt x="3628" y="1076"/>
                  </a:cubicBezTo>
                  <a:cubicBezTo>
                    <a:pt x="3633" y="1071"/>
                    <a:pt x="3639" y="1066"/>
                    <a:pt x="3645" y="1061"/>
                  </a:cubicBezTo>
                  <a:cubicBezTo>
                    <a:pt x="3648" y="1058"/>
                    <a:pt x="3654" y="1058"/>
                    <a:pt x="3657" y="1061"/>
                  </a:cubicBezTo>
                  <a:cubicBezTo>
                    <a:pt x="3660" y="1065"/>
                    <a:pt x="3659" y="1070"/>
                    <a:pt x="3656" y="1073"/>
                  </a:cubicBezTo>
                  <a:cubicBezTo>
                    <a:pt x="3650" y="1078"/>
                    <a:pt x="3645" y="1083"/>
                    <a:pt x="3639" y="1088"/>
                  </a:cubicBezTo>
                  <a:cubicBezTo>
                    <a:pt x="3637" y="1090"/>
                    <a:pt x="3635" y="1090"/>
                    <a:pt x="3633" y="1090"/>
                  </a:cubicBezTo>
                  <a:close/>
                  <a:moveTo>
                    <a:pt x="3671" y="1057"/>
                  </a:moveTo>
                  <a:cubicBezTo>
                    <a:pt x="3669" y="1057"/>
                    <a:pt x="3667" y="1056"/>
                    <a:pt x="3665" y="1054"/>
                  </a:cubicBezTo>
                  <a:cubicBezTo>
                    <a:pt x="3662" y="1050"/>
                    <a:pt x="3662" y="1045"/>
                    <a:pt x="3666" y="1042"/>
                  </a:cubicBezTo>
                  <a:cubicBezTo>
                    <a:pt x="3679" y="1030"/>
                    <a:pt x="3692" y="1018"/>
                    <a:pt x="3706" y="1004"/>
                  </a:cubicBezTo>
                  <a:cubicBezTo>
                    <a:pt x="3720" y="991"/>
                    <a:pt x="3734" y="978"/>
                    <a:pt x="3747" y="964"/>
                  </a:cubicBezTo>
                  <a:cubicBezTo>
                    <a:pt x="3747" y="964"/>
                    <a:pt x="3748" y="964"/>
                    <a:pt x="3748" y="964"/>
                  </a:cubicBezTo>
                  <a:cubicBezTo>
                    <a:pt x="3781" y="931"/>
                    <a:pt x="3815" y="896"/>
                    <a:pt x="3850" y="859"/>
                  </a:cubicBezTo>
                  <a:cubicBezTo>
                    <a:pt x="3853" y="855"/>
                    <a:pt x="3858" y="855"/>
                    <a:pt x="3862" y="858"/>
                  </a:cubicBezTo>
                  <a:cubicBezTo>
                    <a:pt x="3865" y="862"/>
                    <a:pt x="3865" y="867"/>
                    <a:pt x="3862" y="870"/>
                  </a:cubicBezTo>
                  <a:cubicBezTo>
                    <a:pt x="3828" y="907"/>
                    <a:pt x="3793" y="943"/>
                    <a:pt x="3759" y="976"/>
                  </a:cubicBezTo>
                  <a:cubicBezTo>
                    <a:pt x="3759" y="976"/>
                    <a:pt x="3759" y="976"/>
                    <a:pt x="3759" y="976"/>
                  </a:cubicBezTo>
                  <a:cubicBezTo>
                    <a:pt x="3745" y="990"/>
                    <a:pt x="3731" y="1004"/>
                    <a:pt x="3718" y="1017"/>
                  </a:cubicBezTo>
                  <a:cubicBezTo>
                    <a:pt x="3703" y="1030"/>
                    <a:pt x="3690" y="1042"/>
                    <a:pt x="3677" y="1054"/>
                  </a:cubicBezTo>
                  <a:cubicBezTo>
                    <a:pt x="3675" y="1056"/>
                    <a:pt x="3673" y="1057"/>
                    <a:pt x="3671" y="1057"/>
                  </a:cubicBezTo>
                  <a:close/>
                  <a:moveTo>
                    <a:pt x="3137" y="946"/>
                  </a:moveTo>
                  <a:cubicBezTo>
                    <a:pt x="3135" y="946"/>
                    <a:pt x="3132" y="945"/>
                    <a:pt x="3130" y="943"/>
                  </a:cubicBezTo>
                  <a:cubicBezTo>
                    <a:pt x="3126" y="937"/>
                    <a:pt x="3121" y="931"/>
                    <a:pt x="3117" y="925"/>
                  </a:cubicBezTo>
                  <a:cubicBezTo>
                    <a:pt x="3114" y="921"/>
                    <a:pt x="3115" y="915"/>
                    <a:pt x="3119" y="913"/>
                  </a:cubicBezTo>
                  <a:cubicBezTo>
                    <a:pt x="3122" y="910"/>
                    <a:pt x="3128" y="911"/>
                    <a:pt x="3131" y="914"/>
                  </a:cubicBezTo>
                  <a:cubicBezTo>
                    <a:pt x="3135" y="920"/>
                    <a:pt x="3140" y="926"/>
                    <a:pt x="3144" y="932"/>
                  </a:cubicBezTo>
                  <a:cubicBezTo>
                    <a:pt x="3147" y="936"/>
                    <a:pt x="3146" y="942"/>
                    <a:pt x="3142" y="944"/>
                  </a:cubicBezTo>
                  <a:cubicBezTo>
                    <a:pt x="3141" y="946"/>
                    <a:pt x="3139" y="946"/>
                    <a:pt x="3137" y="946"/>
                  </a:cubicBezTo>
                  <a:close/>
                  <a:moveTo>
                    <a:pt x="5801" y="934"/>
                  </a:moveTo>
                  <a:cubicBezTo>
                    <a:pt x="5785" y="934"/>
                    <a:pt x="5771" y="932"/>
                    <a:pt x="5757" y="929"/>
                  </a:cubicBezTo>
                  <a:cubicBezTo>
                    <a:pt x="5737" y="924"/>
                    <a:pt x="5716" y="915"/>
                    <a:pt x="5696" y="904"/>
                  </a:cubicBezTo>
                  <a:cubicBezTo>
                    <a:pt x="5686" y="898"/>
                    <a:pt x="5676" y="891"/>
                    <a:pt x="5665" y="883"/>
                  </a:cubicBezTo>
                  <a:cubicBezTo>
                    <a:pt x="5665" y="883"/>
                    <a:pt x="5665" y="883"/>
                    <a:pt x="5665" y="883"/>
                  </a:cubicBezTo>
                  <a:cubicBezTo>
                    <a:pt x="5639" y="864"/>
                    <a:pt x="5613" y="840"/>
                    <a:pt x="5581" y="806"/>
                  </a:cubicBezTo>
                  <a:cubicBezTo>
                    <a:pt x="5580" y="806"/>
                    <a:pt x="5580" y="806"/>
                    <a:pt x="5580" y="806"/>
                  </a:cubicBezTo>
                  <a:cubicBezTo>
                    <a:pt x="5577" y="802"/>
                    <a:pt x="5577" y="797"/>
                    <a:pt x="5581" y="794"/>
                  </a:cubicBezTo>
                  <a:cubicBezTo>
                    <a:pt x="5584" y="791"/>
                    <a:pt x="5590" y="791"/>
                    <a:pt x="5593" y="794"/>
                  </a:cubicBezTo>
                  <a:cubicBezTo>
                    <a:pt x="5593" y="795"/>
                    <a:pt x="5593" y="795"/>
                    <a:pt x="5593" y="795"/>
                  </a:cubicBezTo>
                  <a:cubicBezTo>
                    <a:pt x="5624" y="827"/>
                    <a:pt x="5650" y="851"/>
                    <a:pt x="5675" y="870"/>
                  </a:cubicBezTo>
                  <a:cubicBezTo>
                    <a:pt x="5675" y="870"/>
                    <a:pt x="5675" y="870"/>
                    <a:pt x="5675" y="870"/>
                  </a:cubicBezTo>
                  <a:cubicBezTo>
                    <a:pt x="5685" y="877"/>
                    <a:pt x="5695" y="883"/>
                    <a:pt x="5704" y="889"/>
                  </a:cubicBezTo>
                  <a:cubicBezTo>
                    <a:pt x="5724" y="900"/>
                    <a:pt x="5742" y="908"/>
                    <a:pt x="5761" y="912"/>
                  </a:cubicBezTo>
                  <a:cubicBezTo>
                    <a:pt x="5775" y="916"/>
                    <a:pt x="5789" y="917"/>
                    <a:pt x="5805" y="917"/>
                  </a:cubicBezTo>
                  <a:cubicBezTo>
                    <a:pt x="5810" y="917"/>
                    <a:pt x="5814" y="920"/>
                    <a:pt x="5814" y="925"/>
                  </a:cubicBezTo>
                  <a:cubicBezTo>
                    <a:pt x="5814" y="930"/>
                    <a:pt x="5811" y="934"/>
                    <a:pt x="5806" y="934"/>
                  </a:cubicBezTo>
                  <a:cubicBezTo>
                    <a:pt x="5804" y="934"/>
                    <a:pt x="5802" y="934"/>
                    <a:pt x="5801" y="934"/>
                  </a:cubicBezTo>
                  <a:close/>
                  <a:moveTo>
                    <a:pt x="5834" y="931"/>
                  </a:moveTo>
                  <a:cubicBezTo>
                    <a:pt x="5830" y="931"/>
                    <a:pt x="5826" y="928"/>
                    <a:pt x="5825" y="924"/>
                  </a:cubicBezTo>
                  <a:cubicBezTo>
                    <a:pt x="5825" y="920"/>
                    <a:pt x="5828" y="915"/>
                    <a:pt x="5832" y="915"/>
                  </a:cubicBezTo>
                  <a:cubicBezTo>
                    <a:pt x="5836" y="914"/>
                    <a:pt x="5836" y="914"/>
                    <a:pt x="5836" y="914"/>
                  </a:cubicBezTo>
                  <a:cubicBezTo>
                    <a:pt x="5837" y="914"/>
                    <a:pt x="5839" y="913"/>
                    <a:pt x="5840" y="913"/>
                  </a:cubicBezTo>
                  <a:cubicBezTo>
                    <a:pt x="5844" y="913"/>
                    <a:pt x="5848" y="912"/>
                    <a:pt x="5852" y="911"/>
                  </a:cubicBezTo>
                  <a:cubicBezTo>
                    <a:pt x="5854" y="911"/>
                    <a:pt x="5854" y="911"/>
                    <a:pt x="5854" y="911"/>
                  </a:cubicBezTo>
                  <a:cubicBezTo>
                    <a:pt x="5859" y="910"/>
                    <a:pt x="5863" y="912"/>
                    <a:pt x="5864" y="917"/>
                  </a:cubicBezTo>
                  <a:cubicBezTo>
                    <a:pt x="5865" y="921"/>
                    <a:pt x="5863" y="926"/>
                    <a:pt x="5858" y="927"/>
                  </a:cubicBezTo>
                  <a:cubicBezTo>
                    <a:pt x="5856" y="928"/>
                    <a:pt x="5856" y="928"/>
                    <a:pt x="5856" y="928"/>
                  </a:cubicBezTo>
                  <a:cubicBezTo>
                    <a:pt x="5851" y="929"/>
                    <a:pt x="5847" y="929"/>
                    <a:pt x="5843" y="930"/>
                  </a:cubicBezTo>
                  <a:cubicBezTo>
                    <a:pt x="5841" y="930"/>
                    <a:pt x="5840" y="930"/>
                    <a:pt x="5838" y="931"/>
                  </a:cubicBezTo>
                  <a:cubicBezTo>
                    <a:pt x="5835" y="931"/>
                    <a:pt x="5835" y="931"/>
                    <a:pt x="5835" y="931"/>
                  </a:cubicBezTo>
                  <a:cubicBezTo>
                    <a:pt x="5835" y="931"/>
                    <a:pt x="5834" y="931"/>
                    <a:pt x="5834" y="931"/>
                  </a:cubicBezTo>
                  <a:close/>
                  <a:moveTo>
                    <a:pt x="5883" y="920"/>
                  </a:moveTo>
                  <a:cubicBezTo>
                    <a:pt x="5880" y="920"/>
                    <a:pt x="5876" y="918"/>
                    <a:pt x="5875" y="914"/>
                  </a:cubicBezTo>
                  <a:cubicBezTo>
                    <a:pt x="5874" y="910"/>
                    <a:pt x="5877" y="905"/>
                    <a:pt x="5881" y="904"/>
                  </a:cubicBezTo>
                  <a:cubicBezTo>
                    <a:pt x="5887" y="902"/>
                    <a:pt x="5887" y="902"/>
                    <a:pt x="5887" y="902"/>
                  </a:cubicBezTo>
                  <a:cubicBezTo>
                    <a:pt x="5911" y="895"/>
                    <a:pt x="5934" y="886"/>
                    <a:pt x="5956" y="876"/>
                  </a:cubicBezTo>
                  <a:cubicBezTo>
                    <a:pt x="5965" y="871"/>
                    <a:pt x="5975" y="867"/>
                    <a:pt x="5984" y="862"/>
                  </a:cubicBezTo>
                  <a:cubicBezTo>
                    <a:pt x="5984" y="862"/>
                    <a:pt x="5984" y="862"/>
                    <a:pt x="5984" y="862"/>
                  </a:cubicBezTo>
                  <a:cubicBezTo>
                    <a:pt x="6018" y="844"/>
                    <a:pt x="6053" y="822"/>
                    <a:pt x="6089" y="797"/>
                  </a:cubicBezTo>
                  <a:cubicBezTo>
                    <a:pt x="6096" y="793"/>
                    <a:pt x="6102" y="788"/>
                    <a:pt x="6107" y="784"/>
                  </a:cubicBezTo>
                  <a:cubicBezTo>
                    <a:pt x="6111" y="781"/>
                    <a:pt x="6117" y="782"/>
                    <a:pt x="6119" y="786"/>
                  </a:cubicBezTo>
                  <a:cubicBezTo>
                    <a:pt x="6122" y="790"/>
                    <a:pt x="6121" y="795"/>
                    <a:pt x="6117" y="798"/>
                  </a:cubicBezTo>
                  <a:cubicBezTo>
                    <a:pt x="6112" y="802"/>
                    <a:pt x="6106" y="807"/>
                    <a:pt x="6099" y="811"/>
                  </a:cubicBezTo>
                  <a:cubicBezTo>
                    <a:pt x="6062" y="837"/>
                    <a:pt x="6026" y="859"/>
                    <a:pt x="5992" y="877"/>
                  </a:cubicBezTo>
                  <a:cubicBezTo>
                    <a:pt x="5992" y="877"/>
                    <a:pt x="5992" y="877"/>
                    <a:pt x="5992" y="877"/>
                  </a:cubicBezTo>
                  <a:cubicBezTo>
                    <a:pt x="5982" y="882"/>
                    <a:pt x="5972" y="887"/>
                    <a:pt x="5963" y="891"/>
                  </a:cubicBezTo>
                  <a:cubicBezTo>
                    <a:pt x="5940" y="901"/>
                    <a:pt x="5917" y="911"/>
                    <a:pt x="5892" y="918"/>
                  </a:cubicBezTo>
                  <a:cubicBezTo>
                    <a:pt x="5886" y="920"/>
                    <a:pt x="5886" y="920"/>
                    <a:pt x="5886" y="920"/>
                  </a:cubicBezTo>
                  <a:cubicBezTo>
                    <a:pt x="5885" y="920"/>
                    <a:pt x="5884" y="920"/>
                    <a:pt x="5883" y="920"/>
                  </a:cubicBezTo>
                  <a:close/>
                  <a:moveTo>
                    <a:pt x="3107" y="905"/>
                  </a:moveTo>
                  <a:cubicBezTo>
                    <a:pt x="3104" y="905"/>
                    <a:pt x="3102" y="904"/>
                    <a:pt x="3100" y="902"/>
                  </a:cubicBezTo>
                  <a:cubicBezTo>
                    <a:pt x="3078" y="872"/>
                    <a:pt x="3056" y="841"/>
                    <a:pt x="3034" y="811"/>
                  </a:cubicBezTo>
                  <a:cubicBezTo>
                    <a:pt x="3013" y="783"/>
                    <a:pt x="3013" y="783"/>
                    <a:pt x="3013" y="783"/>
                  </a:cubicBezTo>
                  <a:cubicBezTo>
                    <a:pt x="3013" y="783"/>
                    <a:pt x="3013" y="783"/>
                    <a:pt x="3013" y="783"/>
                  </a:cubicBezTo>
                  <a:cubicBezTo>
                    <a:pt x="3007" y="774"/>
                    <a:pt x="3001" y="766"/>
                    <a:pt x="2994" y="757"/>
                  </a:cubicBezTo>
                  <a:cubicBezTo>
                    <a:pt x="2976" y="731"/>
                    <a:pt x="2961" y="711"/>
                    <a:pt x="2946" y="692"/>
                  </a:cubicBezTo>
                  <a:cubicBezTo>
                    <a:pt x="2944" y="688"/>
                    <a:pt x="2944" y="683"/>
                    <a:pt x="2948" y="680"/>
                  </a:cubicBezTo>
                  <a:cubicBezTo>
                    <a:pt x="2952" y="677"/>
                    <a:pt x="2957" y="678"/>
                    <a:pt x="2960" y="682"/>
                  </a:cubicBezTo>
                  <a:cubicBezTo>
                    <a:pt x="2974" y="701"/>
                    <a:pt x="2989" y="721"/>
                    <a:pt x="3008" y="747"/>
                  </a:cubicBezTo>
                  <a:cubicBezTo>
                    <a:pt x="3015" y="756"/>
                    <a:pt x="3021" y="764"/>
                    <a:pt x="3027" y="773"/>
                  </a:cubicBezTo>
                  <a:cubicBezTo>
                    <a:pt x="3048" y="801"/>
                    <a:pt x="3048" y="801"/>
                    <a:pt x="3048" y="801"/>
                  </a:cubicBezTo>
                  <a:cubicBezTo>
                    <a:pt x="3069" y="831"/>
                    <a:pt x="3092" y="862"/>
                    <a:pt x="3114" y="892"/>
                  </a:cubicBezTo>
                  <a:cubicBezTo>
                    <a:pt x="3116" y="895"/>
                    <a:pt x="3116" y="901"/>
                    <a:pt x="3112" y="904"/>
                  </a:cubicBezTo>
                  <a:cubicBezTo>
                    <a:pt x="3110" y="905"/>
                    <a:pt x="3109" y="905"/>
                    <a:pt x="3107" y="905"/>
                  </a:cubicBezTo>
                  <a:close/>
                  <a:moveTo>
                    <a:pt x="3875" y="852"/>
                  </a:moveTo>
                  <a:cubicBezTo>
                    <a:pt x="3873" y="852"/>
                    <a:pt x="3871" y="852"/>
                    <a:pt x="3869" y="850"/>
                  </a:cubicBezTo>
                  <a:cubicBezTo>
                    <a:pt x="3866" y="847"/>
                    <a:pt x="3866" y="842"/>
                    <a:pt x="3869" y="838"/>
                  </a:cubicBezTo>
                  <a:cubicBezTo>
                    <a:pt x="3874" y="833"/>
                    <a:pt x="3879" y="827"/>
                    <a:pt x="3884" y="822"/>
                  </a:cubicBezTo>
                  <a:cubicBezTo>
                    <a:pt x="3887" y="818"/>
                    <a:pt x="3893" y="818"/>
                    <a:pt x="3896" y="821"/>
                  </a:cubicBezTo>
                  <a:cubicBezTo>
                    <a:pt x="3900" y="824"/>
                    <a:pt x="3900" y="830"/>
                    <a:pt x="3897" y="833"/>
                  </a:cubicBezTo>
                  <a:cubicBezTo>
                    <a:pt x="3892" y="839"/>
                    <a:pt x="3887" y="844"/>
                    <a:pt x="3881" y="850"/>
                  </a:cubicBezTo>
                  <a:cubicBezTo>
                    <a:pt x="3880" y="852"/>
                    <a:pt x="3877" y="852"/>
                    <a:pt x="3875" y="852"/>
                  </a:cubicBezTo>
                  <a:close/>
                  <a:moveTo>
                    <a:pt x="3909" y="815"/>
                  </a:moveTo>
                  <a:cubicBezTo>
                    <a:pt x="3907" y="815"/>
                    <a:pt x="3905" y="814"/>
                    <a:pt x="3904" y="813"/>
                  </a:cubicBezTo>
                  <a:cubicBezTo>
                    <a:pt x="3900" y="810"/>
                    <a:pt x="3900" y="804"/>
                    <a:pt x="3903" y="801"/>
                  </a:cubicBezTo>
                  <a:cubicBezTo>
                    <a:pt x="3914" y="789"/>
                    <a:pt x="3925" y="776"/>
                    <a:pt x="3936" y="764"/>
                  </a:cubicBezTo>
                  <a:cubicBezTo>
                    <a:pt x="3950" y="748"/>
                    <a:pt x="3964" y="732"/>
                    <a:pt x="3978" y="716"/>
                  </a:cubicBezTo>
                  <a:cubicBezTo>
                    <a:pt x="3978" y="716"/>
                    <a:pt x="3978" y="716"/>
                    <a:pt x="3978" y="716"/>
                  </a:cubicBezTo>
                  <a:cubicBezTo>
                    <a:pt x="4010" y="678"/>
                    <a:pt x="4042" y="640"/>
                    <a:pt x="4072" y="603"/>
                  </a:cubicBezTo>
                  <a:cubicBezTo>
                    <a:pt x="4075" y="599"/>
                    <a:pt x="4080" y="599"/>
                    <a:pt x="4084" y="602"/>
                  </a:cubicBezTo>
                  <a:cubicBezTo>
                    <a:pt x="4087" y="605"/>
                    <a:pt x="4088" y="610"/>
                    <a:pt x="4085" y="614"/>
                  </a:cubicBezTo>
                  <a:cubicBezTo>
                    <a:pt x="4055" y="651"/>
                    <a:pt x="4023" y="689"/>
                    <a:pt x="3991" y="727"/>
                  </a:cubicBezTo>
                  <a:cubicBezTo>
                    <a:pt x="3991" y="727"/>
                    <a:pt x="3991" y="727"/>
                    <a:pt x="3991" y="727"/>
                  </a:cubicBezTo>
                  <a:cubicBezTo>
                    <a:pt x="3977" y="743"/>
                    <a:pt x="3963" y="759"/>
                    <a:pt x="3949" y="775"/>
                  </a:cubicBezTo>
                  <a:cubicBezTo>
                    <a:pt x="3938" y="788"/>
                    <a:pt x="3927" y="800"/>
                    <a:pt x="3916" y="812"/>
                  </a:cubicBezTo>
                  <a:cubicBezTo>
                    <a:pt x="3914" y="814"/>
                    <a:pt x="3912" y="815"/>
                    <a:pt x="3909" y="815"/>
                  </a:cubicBezTo>
                  <a:close/>
                  <a:moveTo>
                    <a:pt x="5568" y="788"/>
                  </a:moveTo>
                  <a:cubicBezTo>
                    <a:pt x="5565" y="788"/>
                    <a:pt x="5563" y="787"/>
                    <a:pt x="5561" y="785"/>
                  </a:cubicBezTo>
                  <a:cubicBezTo>
                    <a:pt x="5556" y="779"/>
                    <a:pt x="5551" y="774"/>
                    <a:pt x="5546" y="768"/>
                  </a:cubicBezTo>
                  <a:cubicBezTo>
                    <a:pt x="5543" y="764"/>
                    <a:pt x="5543" y="759"/>
                    <a:pt x="5547" y="756"/>
                  </a:cubicBezTo>
                  <a:cubicBezTo>
                    <a:pt x="5550" y="753"/>
                    <a:pt x="5556" y="753"/>
                    <a:pt x="5559" y="757"/>
                  </a:cubicBezTo>
                  <a:cubicBezTo>
                    <a:pt x="5564" y="762"/>
                    <a:pt x="5569" y="768"/>
                    <a:pt x="5574" y="773"/>
                  </a:cubicBezTo>
                  <a:cubicBezTo>
                    <a:pt x="5577" y="777"/>
                    <a:pt x="5577" y="782"/>
                    <a:pt x="5573" y="785"/>
                  </a:cubicBezTo>
                  <a:cubicBezTo>
                    <a:pt x="5572" y="787"/>
                    <a:pt x="5570" y="788"/>
                    <a:pt x="5568" y="788"/>
                  </a:cubicBezTo>
                  <a:close/>
                  <a:moveTo>
                    <a:pt x="6135" y="783"/>
                  </a:moveTo>
                  <a:cubicBezTo>
                    <a:pt x="6133" y="783"/>
                    <a:pt x="6130" y="781"/>
                    <a:pt x="6128" y="779"/>
                  </a:cubicBezTo>
                  <a:cubicBezTo>
                    <a:pt x="6126" y="776"/>
                    <a:pt x="6126" y="770"/>
                    <a:pt x="6130" y="767"/>
                  </a:cubicBezTo>
                  <a:cubicBezTo>
                    <a:pt x="6133" y="765"/>
                    <a:pt x="6133" y="765"/>
                    <a:pt x="6133" y="765"/>
                  </a:cubicBezTo>
                  <a:cubicBezTo>
                    <a:pt x="6138" y="761"/>
                    <a:pt x="6143" y="758"/>
                    <a:pt x="6148" y="754"/>
                  </a:cubicBezTo>
                  <a:cubicBezTo>
                    <a:pt x="6152" y="751"/>
                    <a:pt x="6157" y="751"/>
                    <a:pt x="6160" y="755"/>
                  </a:cubicBezTo>
                  <a:cubicBezTo>
                    <a:pt x="6163" y="759"/>
                    <a:pt x="6162" y="764"/>
                    <a:pt x="6158" y="767"/>
                  </a:cubicBezTo>
                  <a:cubicBezTo>
                    <a:pt x="6153" y="771"/>
                    <a:pt x="6148" y="775"/>
                    <a:pt x="6143" y="779"/>
                  </a:cubicBezTo>
                  <a:cubicBezTo>
                    <a:pt x="6140" y="781"/>
                    <a:pt x="6140" y="781"/>
                    <a:pt x="6140" y="781"/>
                  </a:cubicBezTo>
                  <a:cubicBezTo>
                    <a:pt x="6139" y="782"/>
                    <a:pt x="6137" y="783"/>
                    <a:pt x="6135" y="783"/>
                  </a:cubicBezTo>
                  <a:close/>
                  <a:moveTo>
                    <a:pt x="6175" y="751"/>
                  </a:moveTo>
                  <a:cubicBezTo>
                    <a:pt x="6173" y="751"/>
                    <a:pt x="6170" y="750"/>
                    <a:pt x="6169" y="748"/>
                  </a:cubicBezTo>
                  <a:cubicBezTo>
                    <a:pt x="6166" y="744"/>
                    <a:pt x="6166" y="739"/>
                    <a:pt x="6170" y="736"/>
                  </a:cubicBezTo>
                  <a:cubicBezTo>
                    <a:pt x="6186" y="723"/>
                    <a:pt x="6201" y="710"/>
                    <a:pt x="6217" y="697"/>
                  </a:cubicBezTo>
                  <a:cubicBezTo>
                    <a:pt x="6229" y="686"/>
                    <a:pt x="6243" y="675"/>
                    <a:pt x="6256" y="663"/>
                  </a:cubicBezTo>
                  <a:cubicBezTo>
                    <a:pt x="6256" y="663"/>
                    <a:pt x="6256" y="663"/>
                    <a:pt x="6256" y="663"/>
                  </a:cubicBezTo>
                  <a:cubicBezTo>
                    <a:pt x="6294" y="629"/>
                    <a:pt x="6332" y="594"/>
                    <a:pt x="6364" y="564"/>
                  </a:cubicBezTo>
                  <a:cubicBezTo>
                    <a:pt x="6368" y="561"/>
                    <a:pt x="6373" y="561"/>
                    <a:pt x="6376" y="564"/>
                  </a:cubicBezTo>
                  <a:cubicBezTo>
                    <a:pt x="6379" y="568"/>
                    <a:pt x="6379" y="573"/>
                    <a:pt x="6376" y="576"/>
                  </a:cubicBezTo>
                  <a:cubicBezTo>
                    <a:pt x="6344" y="607"/>
                    <a:pt x="6305" y="642"/>
                    <a:pt x="6267" y="676"/>
                  </a:cubicBezTo>
                  <a:cubicBezTo>
                    <a:pt x="6267" y="676"/>
                    <a:pt x="6267" y="676"/>
                    <a:pt x="6267" y="676"/>
                  </a:cubicBezTo>
                  <a:cubicBezTo>
                    <a:pt x="6254" y="688"/>
                    <a:pt x="6240" y="699"/>
                    <a:pt x="6228" y="710"/>
                  </a:cubicBezTo>
                  <a:cubicBezTo>
                    <a:pt x="6212" y="723"/>
                    <a:pt x="6197" y="737"/>
                    <a:pt x="6181" y="749"/>
                  </a:cubicBezTo>
                  <a:cubicBezTo>
                    <a:pt x="6179" y="751"/>
                    <a:pt x="6177" y="751"/>
                    <a:pt x="6175" y="751"/>
                  </a:cubicBezTo>
                  <a:close/>
                  <a:moveTo>
                    <a:pt x="5534" y="749"/>
                  </a:moveTo>
                  <a:cubicBezTo>
                    <a:pt x="5532" y="749"/>
                    <a:pt x="5529" y="748"/>
                    <a:pt x="5528" y="746"/>
                  </a:cubicBezTo>
                  <a:cubicBezTo>
                    <a:pt x="5509" y="724"/>
                    <a:pt x="5491" y="702"/>
                    <a:pt x="5474" y="681"/>
                  </a:cubicBezTo>
                  <a:cubicBezTo>
                    <a:pt x="5461" y="665"/>
                    <a:pt x="5447" y="649"/>
                    <a:pt x="5434" y="632"/>
                  </a:cubicBezTo>
                  <a:cubicBezTo>
                    <a:pt x="5434" y="632"/>
                    <a:pt x="5434" y="632"/>
                    <a:pt x="5434" y="632"/>
                  </a:cubicBezTo>
                  <a:cubicBezTo>
                    <a:pt x="5432" y="630"/>
                    <a:pt x="5432" y="630"/>
                    <a:pt x="5432" y="630"/>
                  </a:cubicBezTo>
                  <a:cubicBezTo>
                    <a:pt x="5411" y="603"/>
                    <a:pt x="5389" y="576"/>
                    <a:pt x="5367" y="549"/>
                  </a:cubicBezTo>
                  <a:cubicBezTo>
                    <a:pt x="5363" y="544"/>
                    <a:pt x="5363" y="544"/>
                    <a:pt x="5363" y="544"/>
                  </a:cubicBezTo>
                  <a:cubicBezTo>
                    <a:pt x="5360" y="541"/>
                    <a:pt x="5361" y="535"/>
                    <a:pt x="5364" y="532"/>
                  </a:cubicBezTo>
                  <a:cubicBezTo>
                    <a:pt x="5368" y="529"/>
                    <a:pt x="5373" y="530"/>
                    <a:pt x="5376" y="534"/>
                  </a:cubicBezTo>
                  <a:cubicBezTo>
                    <a:pt x="5380" y="538"/>
                    <a:pt x="5380" y="538"/>
                    <a:pt x="5380" y="538"/>
                  </a:cubicBezTo>
                  <a:cubicBezTo>
                    <a:pt x="5402" y="565"/>
                    <a:pt x="5424" y="592"/>
                    <a:pt x="5445" y="619"/>
                  </a:cubicBezTo>
                  <a:cubicBezTo>
                    <a:pt x="5448" y="622"/>
                    <a:pt x="5448" y="622"/>
                    <a:pt x="5448" y="622"/>
                  </a:cubicBezTo>
                  <a:cubicBezTo>
                    <a:pt x="5448" y="622"/>
                    <a:pt x="5448" y="622"/>
                    <a:pt x="5448" y="622"/>
                  </a:cubicBezTo>
                  <a:cubicBezTo>
                    <a:pt x="5461" y="638"/>
                    <a:pt x="5474" y="654"/>
                    <a:pt x="5487" y="670"/>
                  </a:cubicBezTo>
                  <a:cubicBezTo>
                    <a:pt x="5504" y="691"/>
                    <a:pt x="5522" y="713"/>
                    <a:pt x="5541" y="735"/>
                  </a:cubicBezTo>
                  <a:cubicBezTo>
                    <a:pt x="5544" y="739"/>
                    <a:pt x="5543" y="744"/>
                    <a:pt x="5540" y="747"/>
                  </a:cubicBezTo>
                  <a:cubicBezTo>
                    <a:pt x="5538" y="749"/>
                    <a:pt x="5536" y="749"/>
                    <a:pt x="5534" y="749"/>
                  </a:cubicBezTo>
                  <a:close/>
                  <a:moveTo>
                    <a:pt x="1202" y="704"/>
                  </a:moveTo>
                  <a:cubicBezTo>
                    <a:pt x="1200" y="704"/>
                    <a:pt x="1200" y="704"/>
                    <a:pt x="1200" y="704"/>
                  </a:cubicBezTo>
                  <a:cubicBezTo>
                    <a:pt x="1194" y="704"/>
                    <a:pt x="1189" y="703"/>
                    <a:pt x="1183" y="703"/>
                  </a:cubicBezTo>
                  <a:cubicBezTo>
                    <a:pt x="1179" y="702"/>
                    <a:pt x="1175" y="697"/>
                    <a:pt x="1176" y="693"/>
                  </a:cubicBezTo>
                  <a:cubicBezTo>
                    <a:pt x="1177" y="688"/>
                    <a:pt x="1181" y="685"/>
                    <a:pt x="1186" y="686"/>
                  </a:cubicBezTo>
                  <a:cubicBezTo>
                    <a:pt x="1191" y="687"/>
                    <a:pt x="1196" y="687"/>
                    <a:pt x="1201" y="687"/>
                  </a:cubicBezTo>
                  <a:cubicBezTo>
                    <a:pt x="1202" y="687"/>
                    <a:pt x="1202" y="687"/>
                    <a:pt x="1202" y="687"/>
                  </a:cubicBezTo>
                  <a:cubicBezTo>
                    <a:pt x="1208" y="687"/>
                    <a:pt x="1213" y="687"/>
                    <a:pt x="1218" y="686"/>
                  </a:cubicBezTo>
                  <a:cubicBezTo>
                    <a:pt x="1233" y="684"/>
                    <a:pt x="1251" y="679"/>
                    <a:pt x="1270" y="673"/>
                  </a:cubicBezTo>
                  <a:cubicBezTo>
                    <a:pt x="1277" y="671"/>
                    <a:pt x="1285" y="669"/>
                    <a:pt x="1292" y="666"/>
                  </a:cubicBezTo>
                  <a:cubicBezTo>
                    <a:pt x="1292" y="666"/>
                    <a:pt x="1292" y="666"/>
                    <a:pt x="1292" y="666"/>
                  </a:cubicBezTo>
                  <a:cubicBezTo>
                    <a:pt x="1318" y="657"/>
                    <a:pt x="1347" y="646"/>
                    <a:pt x="1382" y="631"/>
                  </a:cubicBezTo>
                  <a:cubicBezTo>
                    <a:pt x="1396" y="624"/>
                    <a:pt x="1411" y="617"/>
                    <a:pt x="1427" y="610"/>
                  </a:cubicBezTo>
                  <a:cubicBezTo>
                    <a:pt x="1431" y="608"/>
                    <a:pt x="1436" y="610"/>
                    <a:pt x="1438" y="614"/>
                  </a:cubicBezTo>
                  <a:cubicBezTo>
                    <a:pt x="1440" y="618"/>
                    <a:pt x="1438" y="623"/>
                    <a:pt x="1434" y="625"/>
                  </a:cubicBezTo>
                  <a:cubicBezTo>
                    <a:pt x="1418" y="633"/>
                    <a:pt x="1403" y="640"/>
                    <a:pt x="1389" y="646"/>
                  </a:cubicBezTo>
                  <a:cubicBezTo>
                    <a:pt x="1353" y="662"/>
                    <a:pt x="1324" y="673"/>
                    <a:pt x="1298" y="682"/>
                  </a:cubicBezTo>
                  <a:cubicBezTo>
                    <a:pt x="1298" y="682"/>
                    <a:pt x="1298" y="682"/>
                    <a:pt x="1298" y="682"/>
                  </a:cubicBezTo>
                  <a:cubicBezTo>
                    <a:pt x="1290" y="685"/>
                    <a:pt x="1282" y="687"/>
                    <a:pt x="1275" y="690"/>
                  </a:cubicBezTo>
                  <a:cubicBezTo>
                    <a:pt x="1255" y="696"/>
                    <a:pt x="1236" y="700"/>
                    <a:pt x="1221" y="703"/>
                  </a:cubicBezTo>
                  <a:cubicBezTo>
                    <a:pt x="1214" y="704"/>
                    <a:pt x="1208" y="704"/>
                    <a:pt x="1202" y="704"/>
                  </a:cubicBezTo>
                  <a:close/>
                  <a:moveTo>
                    <a:pt x="1157" y="696"/>
                  </a:moveTo>
                  <a:cubicBezTo>
                    <a:pt x="1156" y="696"/>
                    <a:pt x="1155" y="696"/>
                    <a:pt x="1155" y="695"/>
                  </a:cubicBezTo>
                  <a:cubicBezTo>
                    <a:pt x="1148" y="693"/>
                    <a:pt x="1140" y="690"/>
                    <a:pt x="1133" y="687"/>
                  </a:cubicBezTo>
                  <a:cubicBezTo>
                    <a:pt x="1128" y="685"/>
                    <a:pt x="1126" y="680"/>
                    <a:pt x="1128" y="676"/>
                  </a:cubicBezTo>
                  <a:cubicBezTo>
                    <a:pt x="1130" y="671"/>
                    <a:pt x="1135" y="669"/>
                    <a:pt x="1139" y="671"/>
                  </a:cubicBezTo>
                  <a:cubicBezTo>
                    <a:pt x="1147" y="674"/>
                    <a:pt x="1154" y="677"/>
                    <a:pt x="1160" y="679"/>
                  </a:cubicBezTo>
                  <a:cubicBezTo>
                    <a:pt x="1164" y="681"/>
                    <a:pt x="1167" y="685"/>
                    <a:pt x="1165" y="690"/>
                  </a:cubicBezTo>
                  <a:cubicBezTo>
                    <a:pt x="1164" y="693"/>
                    <a:pt x="1161" y="696"/>
                    <a:pt x="1157" y="696"/>
                  </a:cubicBezTo>
                  <a:close/>
                  <a:moveTo>
                    <a:pt x="1111" y="675"/>
                  </a:moveTo>
                  <a:cubicBezTo>
                    <a:pt x="1109" y="675"/>
                    <a:pt x="1108" y="675"/>
                    <a:pt x="1107" y="674"/>
                  </a:cubicBezTo>
                  <a:cubicBezTo>
                    <a:pt x="1099" y="670"/>
                    <a:pt x="1090" y="665"/>
                    <a:pt x="1082" y="659"/>
                  </a:cubicBezTo>
                  <a:cubicBezTo>
                    <a:pt x="1046" y="637"/>
                    <a:pt x="1011" y="611"/>
                    <a:pt x="985" y="590"/>
                  </a:cubicBezTo>
                  <a:cubicBezTo>
                    <a:pt x="985" y="590"/>
                    <a:pt x="985" y="590"/>
                    <a:pt x="985" y="590"/>
                  </a:cubicBezTo>
                  <a:cubicBezTo>
                    <a:pt x="983" y="588"/>
                    <a:pt x="983" y="588"/>
                    <a:pt x="983" y="588"/>
                  </a:cubicBezTo>
                  <a:cubicBezTo>
                    <a:pt x="956" y="567"/>
                    <a:pt x="930" y="545"/>
                    <a:pt x="902" y="521"/>
                  </a:cubicBezTo>
                  <a:cubicBezTo>
                    <a:pt x="897" y="518"/>
                    <a:pt x="897" y="518"/>
                    <a:pt x="897" y="518"/>
                  </a:cubicBezTo>
                  <a:cubicBezTo>
                    <a:pt x="894" y="515"/>
                    <a:pt x="893" y="509"/>
                    <a:pt x="896" y="506"/>
                  </a:cubicBezTo>
                  <a:cubicBezTo>
                    <a:pt x="899" y="502"/>
                    <a:pt x="904" y="501"/>
                    <a:pt x="908" y="504"/>
                  </a:cubicBezTo>
                  <a:cubicBezTo>
                    <a:pt x="913" y="508"/>
                    <a:pt x="913" y="508"/>
                    <a:pt x="913" y="508"/>
                  </a:cubicBezTo>
                  <a:cubicBezTo>
                    <a:pt x="941" y="532"/>
                    <a:pt x="967" y="554"/>
                    <a:pt x="994" y="575"/>
                  </a:cubicBezTo>
                  <a:cubicBezTo>
                    <a:pt x="995" y="576"/>
                    <a:pt x="995" y="576"/>
                    <a:pt x="995" y="576"/>
                  </a:cubicBezTo>
                  <a:cubicBezTo>
                    <a:pt x="995" y="576"/>
                    <a:pt x="995" y="576"/>
                    <a:pt x="995" y="576"/>
                  </a:cubicBezTo>
                  <a:cubicBezTo>
                    <a:pt x="1021" y="597"/>
                    <a:pt x="1056" y="623"/>
                    <a:pt x="1091" y="645"/>
                  </a:cubicBezTo>
                  <a:cubicBezTo>
                    <a:pt x="1099" y="650"/>
                    <a:pt x="1107" y="655"/>
                    <a:pt x="1115" y="659"/>
                  </a:cubicBezTo>
                  <a:cubicBezTo>
                    <a:pt x="1119" y="661"/>
                    <a:pt x="1120" y="666"/>
                    <a:pt x="1118" y="671"/>
                  </a:cubicBezTo>
                  <a:cubicBezTo>
                    <a:pt x="1117" y="673"/>
                    <a:pt x="1114" y="675"/>
                    <a:pt x="1111" y="675"/>
                  </a:cubicBezTo>
                  <a:close/>
                  <a:moveTo>
                    <a:pt x="2936" y="672"/>
                  </a:moveTo>
                  <a:cubicBezTo>
                    <a:pt x="2934" y="672"/>
                    <a:pt x="2931" y="671"/>
                    <a:pt x="2930" y="669"/>
                  </a:cubicBezTo>
                  <a:cubicBezTo>
                    <a:pt x="2925" y="663"/>
                    <a:pt x="2921" y="657"/>
                    <a:pt x="2916" y="651"/>
                  </a:cubicBezTo>
                  <a:cubicBezTo>
                    <a:pt x="2913" y="647"/>
                    <a:pt x="2914" y="642"/>
                    <a:pt x="2918" y="639"/>
                  </a:cubicBezTo>
                  <a:cubicBezTo>
                    <a:pt x="2921" y="636"/>
                    <a:pt x="2927" y="637"/>
                    <a:pt x="2930" y="641"/>
                  </a:cubicBezTo>
                  <a:cubicBezTo>
                    <a:pt x="2934" y="647"/>
                    <a:pt x="2939" y="653"/>
                    <a:pt x="2943" y="659"/>
                  </a:cubicBezTo>
                  <a:cubicBezTo>
                    <a:pt x="2946" y="663"/>
                    <a:pt x="2945" y="668"/>
                    <a:pt x="2941" y="671"/>
                  </a:cubicBezTo>
                  <a:cubicBezTo>
                    <a:pt x="2940" y="672"/>
                    <a:pt x="2938" y="672"/>
                    <a:pt x="2936" y="672"/>
                  </a:cubicBezTo>
                  <a:close/>
                  <a:moveTo>
                    <a:pt x="2906" y="632"/>
                  </a:moveTo>
                  <a:cubicBezTo>
                    <a:pt x="2903" y="632"/>
                    <a:pt x="2901" y="631"/>
                    <a:pt x="2899" y="629"/>
                  </a:cubicBezTo>
                  <a:cubicBezTo>
                    <a:pt x="2877" y="600"/>
                    <a:pt x="2856" y="574"/>
                    <a:pt x="2836" y="549"/>
                  </a:cubicBezTo>
                  <a:cubicBezTo>
                    <a:pt x="2827" y="537"/>
                    <a:pt x="2817" y="525"/>
                    <a:pt x="2808" y="514"/>
                  </a:cubicBezTo>
                  <a:cubicBezTo>
                    <a:pt x="2808" y="514"/>
                    <a:pt x="2808" y="514"/>
                    <a:pt x="2808" y="514"/>
                  </a:cubicBezTo>
                  <a:cubicBezTo>
                    <a:pt x="2788" y="491"/>
                    <a:pt x="2769" y="468"/>
                    <a:pt x="2750" y="448"/>
                  </a:cubicBezTo>
                  <a:cubicBezTo>
                    <a:pt x="2745" y="441"/>
                    <a:pt x="2739" y="435"/>
                    <a:pt x="2733" y="429"/>
                  </a:cubicBezTo>
                  <a:cubicBezTo>
                    <a:pt x="2730" y="425"/>
                    <a:pt x="2730" y="420"/>
                    <a:pt x="2734" y="417"/>
                  </a:cubicBezTo>
                  <a:cubicBezTo>
                    <a:pt x="2737" y="414"/>
                    <a:pt x="2743" y="414"/>
                    <a:pt x="2746" y="417"/>
                  </a:cubicBezTo>
                  <a:cubicBezTo>
                    <a:pt x="2752" y="424"/>
                    <a:pt x="2757" y="430"/>
                    <a:pt x="2763" y="436"/>
                  </a:cubicBezTo>
                  <a:cubicBezTo>
                    <a:pt x="2782" y="457"/>
                    <a:pt x="2801" y="480"/>
                    <a:pt x="2821" y="503"/>
                  </a:cubicBezTo>
                  <a:cubicBezTo>
                    <a:pt x="2821" y="503"/>
                    <a:pt x="2821" y="503"/>
                    <a:pt x="2821" y="503"/>
                  </a:cubicBezTo>
                  <a:cubicBezTo>
                    <a:pt x="2830" y="514"/>
                    <a:pt x="2840" y="526"/>
                    <a:pt x="2849" y="538"/>
                  </a:cubicBezTo>
                  <a:cubicBezTo>
                    <a:pt x="2870" y="563"/>
                    <a:pt x="2890" y="589"/>
                    <a:pt x="2912" y="618"/>
                  </a:cubicBezTo>
                  <a:cubicBezTo>
                    <a:pt x="2915" y="622"/>
                    <a:pt x="2915" y="627"/>
                    <a:pt x="2911" y="630"/>
                  </a:cubicBezTo>
                  <a:cubicBezTo>
                    <a:pt x="2909" y="631"/>
                    <a:pt x="2907" y="632"/>
                    <a:pt x="2906" y="632"/>
                  </a:cubicBezTo>
                  <a:close/>
                  <a:moveTo>
                    <a:pt x="1456" y="614"/>
                  </a:moveTo>
                  <a:cubicBezTo>
                    <a:pt x="1453" y="614"/>
                    <a:pt x="1450" y="612"/>
                    <a:pt x="1448" y="609"/>
                  </a:cubicBezTo>
                  <a:cubicBezTo>
                    <a:pt x="1446" y="605"/>
                    <a:pt x="1448" y="600"/>
                    <a:pt x="1452" y="598"/>
                  </a:cubicBezTo>
                  <a:cubicBezTo>
                    <a:pt x="1459" y="595"/>
                    <a:pt x="1466" y="591"/>
                    <a:pt x="1473" y="588"/>
                  </a:cubicBezTo>
                  <a:cubicBezTo>
                    <a:pt x="1477" y="586"/>
                    <a:pt x="1482" y="588"/>
                    <a:pt x="1484" y="592"/>
                  </a:cubicBezTo>
                  <a:cubicBezTo>
                    <a:pt x="1486" y="596"/>
                    <a:pt x="1484" y="601"/>
                    <a:pt x="1480" y="603"/>
                  </a:cubicBezTo>
                  <a:cubicBezTo>
                    <a:pt x="1473" y="607"/>
                    <a:pt x="1467" y="610"/>
                    <a:pt x="1460" y="613"/>
                  </a:cubicBezTo>
                  <a:cubicBezTo>
                    <a:pt x="1459" y="614"/>
                    <a:pt x="1457" y="614"/>
                    <a:pt x="1456" y="614"/>
                  </a:cubicBezTo>
                  <a:close/>
                  <a:moveTo>
                    <a:pt x="4096" y="595"/>
                  </a:moveTo>
                  <a:cubicBezTo>
                    <a:pt x="4094" y="595"/>
                    <a:pt x="4092" y="594"/>
                    <a:pt x="4091" y="593"/>
                  </a:cubicBezTo>
                  <a:cubicBezTo>
                    <a:pt x="4087" y="590"/>
                    <a:pt x="4086" y="585"/>
                    <a:pt x="4089" y="581"/>
                  </a:cubicBezTo>
                  <a:cubicBezTo>
                    <a:pt x="4094" y="575"/>
                    <a:pt x="4099" y="569"/>
                    <a:pt x="4103" y="563"/>
                  </a:cubicBezTo>
                  <a:cubicBezTo>
                    <a:pt x="4106" y="560"/>
                    <a:pt x="4111" y="559"/>
                    <a:pt x="4115" y="562"/>
                  </a:cubicBezTo>
                  <a:cubicBezTo>
                    <a:pt x="4119" y="565"/>
                    <a:pt x="4119" y="570"/>
                    <a:pt x="4117" y="574"/>
                  </a:cubicBezTo>
                  <a:cubicBezTo>
                    <a:pt x="4112" y="580"/>
                    <a:pt x="4107" y="586"/>
                    <a:pt x="4103" y="591"/>
                  </a:cubicBezTo>
                  <a:cubicBezTo>
                    <a:pt x="4101" y="594"/>
                    <a:pt x="4098" y="595"/>
                    <a:pt x="4096" y="595"/>
                  </a:cubicBezTo>
                  <a:close/>
                  <a:moveTo>
                    <a:pt x="1502" y="592"/>
                  </a:moveTo>
                  <a:cubicBezTo>
                    <a:pt x="1499" y="592"/>
                    <a:pt x="1496" y="590"/>
                    <a:pt x="1494" y="587"/>
                  </a:cubicBezTo>
                  <a:cubicBezTo>
                    <a:pt x="1492" y="583"/>
                    <a:pt x="1494" y="578"/>
                    <a:pt x="1498" y="576"/>
                  </a:cubicBezTo>
                  <a:cubicBezTo>
                    <a:pt x="1532" y="559"/>
                    <a:pt x="1566" y="541"/>
                    <a:pt x="1599" y="525"/>
                  </a:cubicBezTo>
                  <a:cubicBezTo>
                    <a:pt x="1599" y="525"/>
                    <a:pt x="1599" y="524"/>
                    <a:pt x="1599" y="524"/>
                  </a:cubicBezTo>
                  <a:cubicBezTo>
                    <a:pt x="1619" y="514"/>
                    <a:pt x="1619" y="514"/>
                    <a:pt x="1619" y="514"/>
                  </a:cubicBezTo>
                  <a:cubicBezTo>
                    <a:pt x="1655" y="496"/>
                    <a:pt x="1693" y="477"/>
                    <a:pt x="1730" y="458"/>
                  </a:cubicBezTo>
                  <a:cubicBezTo>
                    <a:pt x="1734" y="456"/>
                    <a:pt x="1739" y="457"/>
                    <a:pt x="1741" y="462"/>
                  </a:cubicBezTo>
                  <a:cubicBezTo>
                    <a:pt x="1744" y="466"/>
                    <a:pt x="1742" y="471"/>
                    <a:pt x="1738" y="473"/>
                  </a:cubicBezTo>
                  <a:cubicBezTo>
                    <a:pt x="1700" y="492"/>
                    <a:pt x="1663" y="511"/>
                    <a:pt x="1626" y="530"/>
                  </a:cubicBezTo>
                  <a:cubicBezTo>
                    <a:pt x="1607" y="540"/>
                    <a:pt x="1607" y="540"/>
                    <a:pt x="1607" y="540"/>
                  </a:cubicBezTo>
                  <a:cubicBezTo>
                    <a:pt x="1607" y="540"/>
                    <a:pt x="1607" y="540"/>
                    <a:pt x="1607" y="540"/>
                  </a:cubicBezTo>
                  <a:cubicBezTo>
                    <a:pt x="1574" y="557"/>
                    <a:pt x="1539" y="574"/>
                    <a:pt x="1506" y="591"/>
                  </a:cubicBezTo>
                  <a:cubicBezTo>
                    <a:pt x="1504" y="591"/>
                    <a:pt x="1503" y="592"/>
                    <a:pt x="1502" y="592"/>
                  </a:cubicBezTo>
                  <a:close/>
                  <a:moveTo>
                    <a:pt x="6391" y="559"/>
                  </a:moveTo>
                  <a:cubicBezTo>
                    <a:pt x="6388" y="559"/>
                    <a:pt x="6386" y="559"/>
                    <a:pt x="6384" y="557"/>
                  </a:cubicBezTo>
                  <a:cubicBezTo>
                    <a:pt x="6381" y="553"/>
                    <a:pt x="6381" y="548"/>
                    <a:pt x="6385" y="545"/>
                  </a:cubicBezTo>
                  <a:cubicBezTo>
                    <a:pt x="6401" y="529"/>
                    <a:pt x="6401" y="529"/>
                    <a:pt x="6401" y="529"/>
                  </a:cubicBezTo>
                  <a:cubicBezTo>
                    <a:pt x="6405" y="526"/>
                    <a:pt x="6410" y="526"/>
                    <a:pt x="6413" y="530"/>
                  </a:cubicBezTo>
                  <a:cubicBezTo>
                    <a:pt x="6417" y="533"/>
                    <a:pt x="6416" y="538"/>
                    <a:pt x="6413" y="542"/>
                  </a:cubicBezTo>
                  <a:cubicBezTo>
                    <a:pt x="6396" y="557"/>
                    <a:pt x="6396" y="557"/>
                    <a:pt x="6396" y="557"/>
                  </a:cubicBezTo>
                  <a:cubicBezTo>
                    <a:pt x="6395" y="559"/>
                    <a:pt x="6393" y="559"/>
                    <a:pt x="6391" y="559"/>
                  </a:cubicBezTo>
                  <a:close/>
                  <a:moveTo>
                    <a:pt x="4127" y="555"/>
                  </a:moveTo>
                  <a:cubicBezTo>
                    <a:pt x="4125" y="555"/>
                    <a:pt x="4124" y="554"/>
                    <a:pt x="4122" y="553"/>
                  </a:cubicBezTo>
                  <a:cubicBezTo>
                    <a:pt x="4118" y="550"/>
                    <a:pt x="4118" y="545"/>
                    <a:pt x="4120" y="541"/>
                  </a:cubicBezTo>
                  <a:cubicBezTo>
                    <a:pt x="4129" y="529"/>
                    <a:pt x="4138" y="518"/>
                    <a:pt x="4147" y="506"/>
                  </a:cubicBezTo>
                  <a:cubicBezTo>
                    <a:pt x="4161" y="487"/>
                    <a:pt x="4175" y="468"/>
                    <a:pt x="4188" y="450"/>
                  </a:cubicBezTo>
                  <a:cubicBezTo>
                    <a:pt x="4188" y="450"/>
                    <a:pt x="4188" y="450"/>
                    <a:pt x="4188" y="450"/>
                  </a:cubicBezTo>
                  <a:cubicBezTo>
                    <a:pt x="4207" y="423"/>
                    <a:pt x="4225" y="397"/>
                    <a:pt x="4241" y="372"/>
                  </a:cubicBezTo>
                  <a:cubicBezTo>
                    <a:pt x="4252" y="355"/>
                    <a:pt x="4252" y="355"/>
                    <a:pt x="4252" y="355"/>
                  </a:cubicBezTo>
                  <a:cubicBezTo>
                    <a:pt x="4269" y="328"/>
                    <a:pt x="4269" y="328"/>
                    <a:pt x="4269" y="328"/>
                  </a:cubicBezTo>
                  <a:cubicBezTo>
                    <a:pt x="4271" y="324"/>
                    <a:pt x="4276" y="323"/>
                    <a:pt x="4280" y="325"/>
                  </a:cubicBezTo>
                  <a:cubicBezTo>
                    <a:pt x="4284" y="328"/>
                    <a:pt x="4285" y="333"/>
                    <a:pt x="4283" y="337"/>
                  </a:cubicBezTo>
                  <a:cubicBezTo>
                    <a:pt x="4267" y="364"/>
                    <a:pt x="4267" y="364"/>
                    <a:pt x="4267" y="364"/>
                  </a:cubicBezTo>
                  <a:cubicBezTo>
                    <a:pt x="4255" y="381"/>
                    <a:pt x="4255" y="381"/>
                    <a:pt x="4255" y="381"/>
                  </a:cubicBezTo>
                  <a:cubicBezTo>
                    <a:pt x="4239" y="407"/>
                    <a:pt x="4221" y="432"/>
                    <a:pt x="4202" y="460"/>
                  </a:cubicBezTo>
                  <a:cubicBezTo>
                    <a:pt x="4202" y="460"/>
                    <a:pt x="4202" y="460"/>
                    <a:pt x="4202" y="460"/>
                  </a:cubicBezTo>
                  <a:cubicBezTo>
                    <a:pt x="4189" y="478"/>
                    <a:pt x="4175" y="497"/>
                    <a:pt x="4160" y="516"/>
                  </a:cubicBezTo>
                  <a:cubicBezTo>
                    <a:pt x="4152" y="528"/>
                    <a:pt x="4143" y="540"/>
                    <a:pt x="4134" y="551"/>
                  </a:cubicBezTo>
                  <a:cubicBezTo>
                    <a:pt x="4132" y="553"/>
                    <a:pt x="4130" y="555"/>
                    <a:pt x="4127" y="555"/>
                  </a:cubicBezTo>
                  <a:close/>
                  <a:moveTo>
                    <a:pt x="5352" y="526"/>
                  </a:moveTo>
                  <a:cubicBezTo>
                    <a:pt x="5349" y="526"/>
                    <a:pt x="5347" y="525"/>
                    <a:pt x="5345" y="523"/>
                  </a:cubicBezTo>
                  <a:cubicBezTo>
                    <a:pt x="5340" y="517"/>
                    <a:pt x="5336" y="511"/>
                    <a:pt x="5331" y="505"/>
                  </a:cubicBezTo>
                  <a:cubicBezTo>
                    <a:pt x="5328" y="502"/>
                    <a:pt x="5328" y="496"/>
                    <a:pt x="5332" y="493"/>
                  </a:cubicBezTo>
                  <a:cubicBezTo>
                    <a:pt x="5336" y="490"/>
                    <a:pt x="5341" y="491"/>
                    <a:pt x="5344" y="494"/>
                  </a:cubicBezTo>
                  <a:cubicBezTo>
                    <a:pt x="5349" y="500"/>
                    <a:pt x="5354" y="506"/>
                    <a:pt x="5358" y="512"/>
                  </a:cubicBezTo>
                  <a:cubicBezTo>
                    <a:pt x="5361" y="515"/>
                    <a:pt x="5361" y="521"/>
                    <a:pt x="5357" y="524"/>
                  </a:cubicBezTo>
                  <a:cubicBezTo>
                    <a:pt x="5356" y="525"/>
                    <a:pt x="5354" y="526"/>
                    <a:pt x="5352" y="526"/>
                  </a:cubicBezTo>
                  <a:close/>
                  <a:moveTo>
                    <a:pt x="6428" y="525"/>
                  </a:moveTo>
                  <a:cubicBezTo>
                    <a:pt x="6426" y="525"/>
                    <a:pt x="6423" y="524"/>
                    <a:pt x="6422" y="522"/>
                  </a:cubicBezTo>
                  <a:cubicBezTo>
                    <a:pt x="6418" y="519"/>
                    <a:pt x="6419" y="513"/>
                    <a:pt x="6422" y="510"/>
                  </a:cubicBezTo>
                  <a:cubicBezTo>
                    <a:pt x="6436" y="497"/>
                    <a:pt x="6451" y="483"/>
                    <a:pt x="6465" y="470"/>
                  </a:cubicBezTo>
                  <a:cubicBezTo>
                    <a:pt x="6478" y="458"/>
                    <a:pt x="6491" y="446"/>
                    <a:pt x="6505" y="433"/>
                  </a:cubicBezTo>
                  <a:cubicBezTo>
                    <a:pt x="6505" y="433"/>
                    <a:pt x="6505" y="433"/>
                    <a:pt x="6505" y="433"/>
                  </a:cubicBezTo>
                  <a:cubicBezTo>
                    <a:pt x="6513" y="426"/>
                    <a:pt x="6521" y="419"/>
                    <a:pt x="6529" y="412"/>
                  </a:cubicBezTo>
                  <a:cubicBezTo>
                    <a:pt x="6532" y="409"/>
                    <a:pt x="6536" y="406"/>
                    <a:pt x="6539" y="403"/>
                  </a:cubicBezTo>
                  <a:cubicBezTo>
                    <a:pt x="6546" y="396"/>
                    <a:pt x="6554" y="390"/>
                    <a:pt x="6562" y="383"/>
                  </a:cubicBezTo>
                  <a:cubicBezTo>
                    <a:pt x="6578" y="369"/>
                    <a:pt x="6578" y="369"/>
                    <a:pt x="6578" y="369"/>
                  </a:cubicBezTo>
                  <a:cubicBezTo>
                    <a:pt x="6596" y="353"/>
                    <a:pt x="6596" y="353"/>
                    <a:pt x="6596" y="353"/>
                  </a:cubicBezTo>
                  <a:cubicBezTo>
                    <a:pt x="6601" y="350"/>
                    <a:pt x="6605" y="346"/>
                    <a:pt x="6610" y="343"/>
                  </a:cubicBezTo>
                  <a:cubicBezTo>
                    <a:pt x="6616" y="338"/>
                    <a:pt x="6616" y="338"/>
                    <a:pt x="6616" y="338"/>
                  </a:cubicBezTo>
                  <a:cubicBezTo>
                    <a:pt x="6619" y="337"/>
                    <a:pt x="6619" y="337"/>
                    <a:pt x="6619" y="337"/>
                  </a:cubicBezTo>
                  <a:cubicBezTo>
                    <a:pt x="6623" y="335"/>
                    <a:pt x="6628" y="336"/>
                    <a:pt x="6630" y="340"/>
                  </a:cubicBezTo>
                  <a:cubicBezTo>
                    <a:pt x="6633" y="344"/>
                    <a:pt x="6631" y="349"/>
                    <a:pt x="6627" y="352"/>
                  </a:cubicBezTo>
                  <a:cubicBezTo>
                    <a:pt x="6625" y="353"/>
                    <a:pt x="6625" y="353"/>
                    <a:pt x="6625" y="353"/>
                  </a:cubicBezTo>
                  <a:cubicBezTo>
                    <a:pt x="6619" y="357"/>
                    <a:pt x="6619" y="357"/>
                    <a:pt x="6619" y="357"/>
                  </a:cubicBezTo>
                  <a:cubicBezTo>
                    <a:pt x="6615" y="360"/>
                    <a:pt x="6611" y="363"/>
                    <a:pt x="6608" y="366"/>
                  </a:cubicBezTo>
                  <a:cubicBezTo>
                    <a:pt x="6589" y="382"/>
                    <a:pt x="6589" y="382"/>
                    <a:pt x="6589" y="382"/>
                  </a:cubicBezTo>
                  <a:cubicBezTo>
                    <a:pt x="6573" y="396"/>
                    <a:pt x="6573" y="396"/>
                    <a:pt x="6573" y="396"/>
                  </a:cubicBezTo>
                  <a:cubicBezTo>
                    <a:pt x="6565" y="402"/>
                    <a:pt x="6558" y="409"/>
                    <a:pt x="6550" y="415"/>
                  </a:cubicBezTo>
                  <a:cubicBezTo>
                    <a:pt x="6547" y="418"/>
                    <a:pt x="6543" y="421"/>
                    <a:pt x="6540" y="424"/>
                  </a:cubicBezTo>
                  <a:cubicBezTo>
                    <a:pt x="6532" y="431"/>
                    <a:pt x="6524" y="439"/>
                    <a:pt x="6517" y="446"/>
                  </a:cubicBezTo>
                  <a:cubicBezTo>
                    <a:pt x="6517" y="446"/>
                    <a:pt x="6517" y="446"/>
                    <a:pt x="6517" y="446"/>
                  </a:cubicBezTo>
                  <a:cubicBezTo>
                    <a:pt x="6502" y="459"/>
                    <a:pt x="6489" y="471"/>
                    <a:pt x="6477" y="482"/>
                  </a:cubicBezTo>
                  <a:cubicBezTo>
                    <a:pt x="6462" y="496"/>
                    <a:pt x="6448" y="509"/>
                    <a:pt x="6434" y="522"/>
                  </a:cubicBezTo>
                  <a:cubicBezTo>
                    <a:pt x="6432" y="524"/>
                    <a:pt x="6430" y="525"/>
                    <a:pt x="6428" y="525"/>
                  </a:cubicBezTo>
                  <a:close/>
                  <a:moveTo>
                    <a:pt x="881" y="501"/>
                  </a:moveTo>
                  <a:cubicBezTo>
                    <a:pt x="879" y="501"/>
                    <a:pt x="877" y="501"/>
                    <a:pt x="875" y="499"/>
                  </a:cubicBezTo>
                  <a:cubicBezTo>
                    <a:pt x="870" y="495"/>
                    <a:pt x="864" y="490"/>
                    <a:pt x="858" y="485"/>
                  </a:cubicBezTo>
                  <a:cubicBezTo>
                    <a:pt x="854" y="482"/>
                    <a:pt x="854" y="477"/>
                    <a:pt x="857" y="473"/>
                  </a:cubicBezTo>
                  <a:cubicBezTo>
                    <a:pt x="860" y="469"/>
                    <a:pt x="865" y="469"/>
                    <a:pt x="869" y="472"/>
                  </a:cubicBezTo>
                  <a:cubicBezTo>
                    <a:pt x="875" y="477"/>
                    <a:pt x="881" y="482"/>
                    <a:pt x="886" y="486"/>
                  </a:cubicBezTo>
                  <a:cubicBezTo>
                    <a:pt x="890" y="489"/>
                    <a:pt x="890" y="495"/>
                    <a:pt x="887" y="498"/>
                  </a:cubicBezTo>
                  <a:cubicBezTo>
                    <a:pt x="886" y="500"/>
                    <a:pt x="883" y="501"/>
                    <a:pt x="881" y="501"/>
                  </a:cubicBezTo>
                  <a:close/>
                  <a:moveTo>
                    <a:pt x="5319" y="487"/>
                  </a:moveTo>
                  <a:cubicBezTo>
                    <a:pt x="5317" y="487"/>
                    <a:pt x="5314" y="486"/>
                    <a:pt x="5313" y="484"/>
                  </a:cubicBezTo>
                  <a:cubicBezTo>
                    <a:pt x="5293" y="460"/>
                    <a:pt x="5274" y="438"/>
                    <a:pt x="5255" y="417"/>
                  </a:cubicBezTo>
                  <a:cubicBezTo>
                    <a:pt x="5242" y="402"/>
                    <a:pt x="5229" y="387"/>
                    <a:pt x="5216" y="373"/>
                  </a:cubicBezTo>
                  <a:cubicBezTo>
                    <a:pt x="5216" y="373"/>
                    <a:pt x="5216" y="373"/>
                    <a:pt x="5216" y="373"/>
                  </a:cubicBezTo>
                  <a:cubicBezTo>
                    <a:pt x="5190" y="345"/>
                    <a:pt x="5164" y="318"/>
                    <a:pt x="5138" y="291"/>
                  </a:cubicBezTo>
                  <a:cubicBezTo>
                    <a:pt x="5135" y="288"/>
                    <a:pt x="5135" y="283"/>
                    <a:pt x="5139" y="279"/>
                  </a:cubicBezTo>
                  <a:cubicBezTo>
                    <a:pt x="5142" y="276"/>
                    <a:pt x="5147" y="276"/>
                    <a:pt x="5151" y="279"/>
                  </a:cubicBezTo>
                  <a:cubicBezTo>
                    <a:pt x="5177" y="306"/>
                    <a:pt x="5203" y="334"/>
                    <a:pt x="5228" y="362"/>
                  </a:cubicBezTo>
                  <a:cubicBezTo>
                    <a:pt x="5228" y="362"/>
                    <a:pt x="5228" y="362"/>
                    <a:pt x="5228" y="362"/>
                  </a:cubicBezTo>
                  <a:cubicBezTo>
                    <a:pt x="5242" y="376"/>
                    <a:pt x="5255" y="391"/>
                    <a:pt x="5268" y="406"/>
                  </a:cubicBezTo>
                  <a:cubicBezTo>
                    <a:pt x="5287" y="427"/>
                    <a:pt x="5306" y="449"/>
                    <a:pt x="5326" y="473"/>
                  </a:cubicBezTo>
                  <a:cubicBezTo>
                    <a:pt x="5329" y="476"/>
                    <a:pt x="5328" y="482"/>
                    <a:pt x="5325" y="485"/>
                  </a:cubicBezTo>
                  <a:cubicBezTo>
                    <a:pt x="5323" y="486"/>
                    <a:pt x="5321" y="487"/>
                    <a:pt x="5319" y="487"/>
                  </a:cubicBezTo>
                  <a:close/>
                  <a:moveTo>
                    <a:pt x="842" y="469"/>
                  </a:moveTo>
                  <a:cubicBezTo>
                    <a:pt x="840" y="469"/>
                    <a:pt x="838" y="468"/>
                    <a:pt x="836" y="467"/>
                  </a:cubicBezTo>
                  <a:cubicBezTo>
                    <a:pt x="817" y="451"/>
                    <a:pt x="799" y="437"/>
                    <a:pt x="782" y="424"/>
                  </a:cubicBezTo>
                  <a:cubicBezTo>
                    <a:pt x="760" y="407"/>
                    <a:pt x="739" y="392"/>
                    <a:pt x="720" y="379"/>
                  </a:cubicBezTo>
                  <a:cubicBezTo>
                    <a:pt x="720" y="379"/>
                    <a:pt x="720" y="379"/>
                    <a:pt x="720" y="379"/>
                  </a:cubicBezTo>
                  <a:cubicBezTo>
                    <a:pt x="703" y="367"/>
                    <a:pt x="686" y="356"/>
                    <a:pt x="670" y="346"/>
                  </a:cubicBezTo>
                  <a:cubicBezTo>
                    <a:pt x="655" y="337"/>
                    <a:pt x="639" y="328"/>
                    <a:pt x="624" y="320"/>
                  </a:cubicBezTo>
                  <a:cubicBezTo>
                    <a:pt x="620" y="318"/>
                    <a:pt x="619" y="312"/>
                    <a:pt x="621" y="308"/>
                  </a:cubicBezTo>
                  <a:cubicBezTo>
                    <a:pt x="623" y="304"/>
                    <a:pt x="628" y="303"/>
                    <a:pt x="632" y="305"/>
                  </a:cubicBezTo>
                  <a:cubicBezTo>
                    <a:pt x="648" y="313"/>
                    <a:pt x="663" y="322"/>
                    <a:pt x="679" y="332"/>
                  </a:cubicBezTo>
                  <a:cubicBezTo>
                    <a:pt x="696" y="342"/>
                    <a:pt x="712" y="353"/>
                    <a:pt x="729" y="365"/>
                  </a:cubicBezTo>
                  <a:cubicBezTo>
                    <a:pt x="729" y="365"/>
                    <a:pt x="729" y="365"/>
                    <a:pt x="729" y="365"/>
                  </a:cubicBezTo>
                  <a:cubicBezTo>
                    <a:pt x="749" y="378"/>
                    <a:pt x="770" y="393"/>
                    <a:pt x="792" y="411"/>
                  </a:cubicBezTo>
                  <a:cubicBezTo>
                    <a:pt x="809" y="424"/>
                    <a:pt x="827" y="438"/>
                    <a:pt x="847" y="454"/>
                  </a:cubicBezTo>
                  <a:cubicBezTo>
                    <a:pt x="851" y="457"/>
                    <a:pt x="851" y="462"/>
                    <a:pt x="848" y="466"/>
                  </a:cubicBezTo>
                  <a:cubicBezTo>
                    <a:pt x="847" y="468"/>
                    <a:pt x="844" y="469"/>
                    <a:pt x="842" y="469"/>
                  </a:cubicBezTo>
                  <a:close/>
                  <a:moveTo>
                    <a:pt x="1759" y="461"/>
                  </a:moveTo>
                  <a:cubicBezTo>
                    <a:pt x="1756" y="461"/>
                    <a:pt x="1753" y="459"/>
                    <a:pt x="1752" y="456"/>
                  </a:cubicBezTo>
                  <a:cubicBezTo>
                    <a:pt x="1749" y="452"/>
                    <a:pt x="1751" y="447"/>
                    <a:pt x="1755" y="445"/>
                  </a:cubicBezTo>
                  <a:cubicBezTo>
                    <a:pt x="1762" y="442"/>
                    <a:pt x="1769" y="438"/>
                    <a:pt x="1776" y="435"/>
                  </a:cubicBezTo>
                  <a:cubicBezTo>
                    <a:pt x="1780" y="433"/>
                    <a:pt x="1785" y="435"/>
                    <a:pt x="1787" y="439"/>
                  </a:cubicBezTo>
                  <a:cubicBezTo>
                    <a:pt x="1789" y="443"/>
                    <a:pt x="1787" y="448"/>
                    <a:pt x="1783" y="450"/>
                  </a:cubicBezTo>
                  <a:cubicBezTo>
                    <a:pt x="1776" y="454"/>
                    <a:pt x="1770" y="457"/>
                    <a:pt x="1763" y="460"/>
                  </a:cubicBezTo>
                  <a:cubicBezTo>
                    <a:pt x="1762" y="461"/>
                    <a:pt x="1760" y="461"/>
                    <a:pt x="1759" y="461"/>
                  </a:cubicBezTo>
                  <a:close/>
                  <a:moveTo>
                    <a:pt x="1805" y="439"/>
                  </a:moveTo>
                  <a:cubicBezTo>
                    <a:pt x="1802" y="439"/>
                    <a:pt x="1799" y="437"/>
                    <a:pt x="1797" y="434"/>
                  </a:cubicBezTo>
                  <a:cubicBezTo>
                    <a:pt x="1795" y="430"/>
                    <a:pt x="1797" y="425"/>
                    <a:pt x="1801" y="423"/>
                  </a:cubicBezTo>
                  <a:cubicBezTo>
                    <a:pt x="1815" y="416"/>
                    <a:pt x="1829" y="409"/>
                    <a:pt x="1843" y="402"/>
                  </a:cubicBezTo>
                  <a:cubicBezTo>
                    <a:pt x="1865" y="392"/>
                    <a:pt x="1885" y="383"/>
                    <a:pt x="1904" y="375"/>
                  </a:cubicBezTo>
                  <a:cubicBezTo>
                    <a:pt x="1904" y="375"/>
                    <a:pt x="1904" y="374"/>
                    <a:pt x="1904" y="374"/>
                  </a:cubicBezTo>
                  <a:cubicBezTo>
                    <a:pt x="1953" y="353"/>
                    <a:pt x="1997" y="334"/>
                    <a:pt x="2040" y="318"/>
                  </a:cubicBezTo>
                  <a:cubicBezTo>
                    <a:pt x="2045" y="317"/>
                    <a:pt x="2050" y="319"/>
                    <a:pt x="2051" y="323"/>
                  </a:cubicBezTo>
                  <a:cubicBezTo>
                    <a:pt x="2053" y="328"/>
                    <a:pt x="2051" y="333"/>
                    <a:pt x="2046" y="334"/>
                  </a:cubicBezTo>
                  <a:cubicBezTo>
                    <a:pt x="2004" y="350"/>
                    <a:pt x="1959" y="368"/>
                    <a:pt x="1911" y="390"/>
                  </a:cubicBezTo>
                  <a:cubicBezTo>
                    <a:pt x="1911" y="390"/>
                    <a:pt x="1911" y="390"/>
                    <a:pt x="1911" y="390"/>
                  </a:cubicBezTo>
                  <a:cubicBezTo>
                    <a:pt x="1891" y="399"/>
                    <a:pt x="1872" y="408"/>
                    <a:pt x="1851" y="418"/>
                  </a:cubicBezTo>
                  <a:cubicBezTo>
                    <a:pt x="1837" y="424"/>
                    <a:pt x="1823" y="431"/>
                    <a:pt x="1809" y="438"/>
                  </a:cubicBezTo>
                  <a:cubicBezTo>
                    <a:pt x="1807" y="438"/>
                    <a:pt x="1806" y="439"/>
                    <a:pt x="1805" y="439"/>
                  </a:cubicBezTo>
                  <a:close/>
                  <a:moveTo>
                    <a:pt x="2720" y="411"/>
                  </a:moveTo>
                  <a:cubicBezTo>
                    <a:pt x="2718" y="411"/>
                    <a:pt x="2716" y="410"/>
                    <a:pt x="2714" y="408"/>
                  </a:cubicBezTo>
                  <a:cubicBezTo>
                    <a:pt x="2711" y="405"/>
                    <a:pt x="2708" y="402"/>
                    <a:pt x="2705" y="399"/>
                  </a:cubicBezTo>
                  <a:cubicBezTo>
                    <a:pt x="2698" y="392"/>
                    <a:pt x="2698" y="392"/>
                    <a:pt x="2698" y="392"/>
                  </a:cubicBezTo>
                  <a:cubicBezTo>
                    <a:pt x="2695" y="389"/>
                    <a:pt x="2695" y="384"/>
                    <a:pt x="2699" y="380"/>
                  </a:cubicBezTo>
                  <a:cubicBezTo>
                    <a:pt x="2702" y="377"/>
                    <a:pt x="2707" y="377"/>
                    <a:pt x="2711" y="380"/>
                  </a:cubicBezTo>
                  <a:cubicBezTo>
                    <a:pt x="2717" y="387"/>
                    <a:pt x="2717" y="387"/>
                    <a:pt x="2717" y="387"/>
                  </a:cubicBezTo>
                  <a:cubicBezTo>
                    <a:pt x="2720" y="390"/>
                    <a:pt x="2723" y="393"/>
                    <a:pt x="2726" y="397"/>
                  </a:cubicBezTo>
                  <a:cubicBezTo>
                    <a:pt x="2730" y="400"/>
                    <a:pt x="2730" y="405"/>
                    <a:pt x="2726" y="409"/>
                  </a:cubicBezTo>
                  <a:cubicBezTo>
                    <a:pt x="2724" y="410"/>
                    <a:pt x="2722" y="411"/>
                    <a:pt x="2720" y="411"/>
                  </a:cubicBezTo>
                  <a:close/>
                  <a:moveTo>
                    <a:pt x="2684" y="375"/>
                  </a:moveTo>
                  <a:cubicBezTo>
                    <a:pt x="2682" y="375"/>
                    <a:pt x="2680" y="374"/>
                    <a:pt x="2679" y="373"/>
                  </a:cubicBezTo>
                  <a:cubicBezTo>
                    <a:pt x="2677" y="372"/>
                    <a:pt x="2676" y="371"/>
                    <a:pt x="2675" y="369"/>
                  </a:cubicBezTo>
                  <a:cubicBezTo>
                    <a:pt x="2672" y="367"/>
                    <a:pt x="2669" y="364"/>
                    <a:pt x="2666" y="361"/>
                  </a:cubicBezTo>
                  <a:cubicBezTo>
                    <a:pt x="2651" y="349"/>
                    <a:pt x="2651" y="349"/>
                    <a:pt x="2651" y="349"/>
                  </a:cubicBezTo>
                  <a:cubicBezTo>
                    <a:pt x="2630" y="333"/>
                    <a:pt x="2608" y="319"/>
                    <a:pt x="2586" y="307"/>
                  </a:cubicBezTo>
                  <a:cubicBezTo>
                    <a:pt x="2577" y="303"/>
                    <a:pt x="2568" y="299"/>
                    <a:pt x="2558" y="295"/>
                  </a:cubicBezTo>
                  <a:cubicBezTo>
                    <a:pt x="2544" y="289"/>
                    <a:pt x="2529" y="284"/>
                    <a:pt x="2514" y="280"/>
                  </a:cubicBezTo>
                  <a:cubicBezTo>
                    <a:pt x="2495" y="274"/>
                    <a:pt x="2474" y="270"/>
                    <a:pt x="2451" y="267"/>
                  </a:cubicBezTo>
                  <a:cubicBezTo>
                    <a:pt x="2447" y="266"/>
                    <a:pt x="2443" y="262"/>
                    <a:pt x="2444" y="258"/>
                  </a:cubicBezTo>
                  <a:cubicBezTo>
                    <a:pt x="2445" y="253"/>
                    <a:pt x="2449" y="250"/>
                    <a:pt x="2453" y="250"/>
                  </a:cubicBezTo>
                  <a:cubicBezTo>
                    <a:pt x="2477" y="253"/>
                    <a:pt x="2499" y="258"/>
                    <a:pt x="2519" y="264"/>
                  </a:cubicBezTo>
                  <a:cubicBezTo>
                    <a:pt x="2534" y="268"/>
                    <a:pt x="2550" y="273"/>
                    <a:pt x="2565" y="279"/>
                  </a:cubicBezTo>
                  <a:cubicBezTo>
                    <a:pt x="2574" y="283"/>
                    <a:pt x="2584" y="288"/>
                    <a:pt x="2593" y="292"/>
                  </a:cubicBezTo>
                  <a:cubicBezTo>
                    <a:pt x="2617" y="304"/>
                    <a:pt x="2640" y="319"/>
                    <a:pt x="2661" y="335"/>
                  </a:cubicBezTo>
                  <a:cubicBezTo>
                    <a:pt x="2677" y="348"/>
                    <a:pt x="2677" y="348"/>
                    <a:pt x="2677" y="348"/>
                  </a:cubicBezTo>
                  <a:cubicBezTo>
                    <a:pt x="2680" y="351"/>
                    <a:pt x="2684" y="354"/>
                    <a:pt x="2687" y="357"/>
                  </a:cubicBezTo>
                  <a:cubicBezTo>
                    <a:pt x="2688" y="358"/>
                    <a:pt x="2689" y="359"/>
                    <a:pt x="2690" y="360"/>
                  </a:cubicBezTo>
                  <a:cubicBezTo>
                    <a:pt x="2694" y="363"/>
                    <a:pt x="2694" y="369"/>
                    <a:pt x="2691" y="372"/>
                  </a:cubicBezTo>
                  <a:cubicBezTo>
                    <a:pt x="2689" y="374"/>
                    <a:pt x="2687" y="375"/>
                    <a:pt x="2684" y="375"/>
                  </a:cubicBezTo>
                  <a:close/>
                  <a:moveTo>
                    <a:pt x="6648" y="340"/>
                  </a:moveTo>
                  <a:cubicBezTo>
                    <a:pt x="6645" y="340"/>
                    <a:pt x="6642" y="338"/>
                    <a:pt x="6640" y="335"/>
                  </a:cubicBezTo>
                  <a:cubicBezTo>
                    <a:pt x="6639" y="331"/>
                    <a:pt x="6640" y="326"/>
                    <a:pt x="6645" y="324"/>
                  </a:cubicBezTo>
                  <a:cubicBezTo>
                    <a:pt x="6647" y="323"/>
                    <a:pt x="6650" y="322"/>
                    <a:pt x="6652" y="320"/>
                  </a:cubicBezTo>
                  <a:cubicBezTo>
                    <a:pt x="6656" y="319"/>
                    <a:pt x="6660" y="317"/>
                    <a:pt x="6664" y="316"/>
                  </a:cubicBezTo>
                  <a:cubicBezTo>
                    <a:pt x="6666" y="315"/>
                    <a:pt x="6666" y="315"/>
                    <a:pt x="6666" y="315"/>
                  </a:cubicBezTo>
                  <a:cubicBezTo>
                    <a:pt x="6671" y="314"/>
                    <a:pt x="6676" y="316"/>
                    <a:pt x="6677" y="320"/>
                  </a:cubicBezTo>
                  <a:cubicBezTo>
                    <a:pt x="6679" y="325"/>
                    <a:pt x="6677" y="330"/>
                    <a:pt x="6672" y="331"/>
                  </a:cubicBezTo>
                  <a:cubicBezTo>
                    <a:pt x="6669" y="332"/>
                    <a:pt x="6669" y="332"/>
                    <a:pt x="6669" y="332"/>
                  </a:cubicBezTo>
                  <a:cubicBezTo>
                    <a:pt x="6666" y="333"/>
                    <a:pt x="6663" y="335"/>
                    <a:pt x="6659" y="336"/>
                  </a:cubicBezTo>
                  <a:cubicBezTo>
                    <a:pt x="6656" y="337"/>
                    <a:pt x="6654" y="338"/>
                    <a:pt x="6652" y="339"/>
                  </a:cubicBezTo>
                  <a:cubicBezTo>
                    <a:pt x="6650" y="340"/>
                    <a:pt x="6649" y="340"/>
                    <a:pt x="6648" y="340"/>
                  </a:cubicBezTo>
                  <a:close/>
                  <a:moveTo>
                    <a:pt x="2070" y="325"/>
                  </a:moveTo>
                  <a:cubicBezTo>
                    <a:pt x="2066" y="325"/>
                    <a:pt x="2063" y="323"/>
                    <a:pt x="2062" y="319"/>
                  </a:cubicBezTo>
                  <a:cubicBezTo>
                    <a:pt x="2060" y="315"/>
                    <a:pt x="2063" y="310"/>
                    <a:pt x="2067" y="309"/>
                  </a:cubicBezTo>
                  <a:cubicBezTo>
                    <a:pt x="2074" y="306"/>
                    <a:pt x="2081" y="304"/>
                    <a:pt x="2089" y="301"/>
                  </a:cubicBezTo>
                  <a:cubicBezTo>
                    <a:pt x="2093" y="300"/>
                    <a:pt x="2098" y="302"/>
                    <a:pt x="2099" y="307"/>
                  </a:cubicBezTo>
                  <a:cubicBezTo>
                    <a:pt x="2101" y="311"/>
                    <a:pt x="2098" y="316"/>
                    <a:pt x="2094" y="317"/>
                  </a:cubicBezTo>
                  <a:cubicBezTo>
                    <a:pt x="2087" y="320"/>
                    <a:pt x="2080" y="322"/>
                    <a:pt x="2073" y="325"/>
                  </a:cubicBezTo>
                  <a:cubicBezTo>
                    <a:pt x="2072" y="325"/>
                    <a:pt x="2071" y="325"/>
                    <a:pt x="2070" y="325"/>
                  </a:cubicBezTo>
                  <a:close/>
                  <a:moveTo>
                    <a:pt x="6696" y="323"/>
                  </a:moveTo>
                  <a:cubicBezTo>
                    <a:pt x="6693" y="323"/>
                    <a:pt x="6689" y="321"/>
                    <a:pt x="6688" y="317"/>
                  </a:cubicBezTo>
                  <a:cubicBezTo>
                    <a:pt x="6687" y="313"/>
                    <a:pt x="6689" y="308"/>
                    <a:pt x="6694" y="307"/>
                  </a:cubicBezTo>
                  <a:cubicBezTo>
                    <a:pt x="6703" y="304"/>
                    <a:pt x="6703" y="304"/>
                    <a:pt x="6703" y="304"/>
                  </a:cubicBezTo>
                  <a:cubicBezTo>
                    <a:pt x="6731" y="297"/>
                    <a:pt x="6759" y="291"/>
                    <a:pt x="6794" y="286"/>
                  </a:cubicBezTo>
                  <a:cubicBezTo>
                    <a:pt x="6798" y="285"/>
                    <a:pt x="6802" y="284"/>
                    <a:pt x="6806" y="284"/>
                  </a:cubicBezTo>
                  <a:cubicBezTo>
                    <a:pt x="6806" y="284"/>
                    <a:pt x="6806" y="284"/>
                    <a:pt x="6806" y="284"/>
                  </a:cubicBezTo>
                  <a:cubicBezTo>
                    <a:pt x="6849" y="277"/>
                    <a:pt x="6895" y="271"/>
                    <a:pt x="6952" y="266"/>
                  </a:cubicBezTo>
                  <a:cubicBezTo>
                    <a:pt x="6957" y="265"/>
                    <a:pt x="6961" y="269"/>
                    <a:pt x="6961" y="273"/>
                  </a:cubicBezTo>
                  <a:cubicBezTo>
                    <a:pt x="6962" y="278"/>
                    <a:pt x="6958" y="282"/>
                    <a:pt x="6954" y="283"/>
                  </a:cubicBezTo>
                  <a:cubicBezTo>
                    <a:pt x="6897" y="288"/>
                    <a:pt x="6851" y="294"/>
                    <a:pt x="6808" y="300"/>
                  </a:cubicBezTo>
                  <a:cubicBezTo>
                    <a:pt x="6808" y="300"/>
                    <a:pt x="6808" y="300"/>
                    <a:pt x="6808" y="300"/>
                  </a:cubicBezTo>
                  <a:cubicBezTo>
                    <a:pt x="6804" y="301"/>
                    <a:pt x="6800" y="302"/>
                    <a:pt x="6796" y="302"/>
                  </a:cubicBezTo>
                  <a:cubicBezTo>
                    <a:pt x="6763" y="308"/>
                    <a:pt x="6734" y="314"/>
                    <a:pt x="6707" y="321"/>
                  </a:cubicBezTo>
                  <a:cubicBezTo>
                    <a:pt x="6699" y="323"/>
                    <a:pt x="6699" y="323"/>
                    <a:pt x="6699" y="323"/>
                  </a:cubicBezTo>
                  <a:cubicBezTo>
                    <a:pt x="6698" y="323"/>
                    <a:pt x="6697" y="323"/>
                    <a:pt x="6696" y="323"/>
                  </a:cubicBezTo>
                  <a:close/>
                  <a:moveTo>
                    <a:pt x="4291" y="317"/>
                  </a:moveTo>
                  <a:cubicBezTo>
                    <a:pt x="4289" y="317"/>
                    <a:pt x="4287" y="317"/>
                    <a:pt x="4286" y="316"/>
                  </a:cubicBezTo>
                  <a:cubicBezTo>
                    <a:pt x="4282" y="313"/>
                    <a:pt x="4281" y="308"/>
                    <a:pt x="4283" y="304"/>
                  </a:cubicBezTo>
                  <a:cubicBezTo>
                    <a:pt x="4285" y="301"/>
                    <a:pt x="4285" y="301"/>
                    <a:pt x="4285" y="301"/>
                  </a:cubicBezTo>
                  <a:cubicBezTo>
                    <a:pt x="4288" y="296"/>
                    <a:pt x="4292" y="290"/>
                    <a:pt x="4295" y="285"/>
                  </a:cubicBezTo>
                  <a:cubicBezTo>
                    <a:pt x="4298" y="281"/>
                    <a:pt x="4303" y="280"/>
                    <a:pt x="4307" y="282"/>
                  </a:cubicBezTo>
                  <a:cubicBezTo>
                    <a:pt x="4311" y="285"/>
                    <a:pt x="4312" y="290"/>
                    <a:pt x="4310" y="294"/>
                  </a:cubicBezTo>
                  <a:cubicBezTo>
                    <a:pt x="4306" y="299"/>
                    <a:pt x="4303" y="305"/>
                    <a:pt x="4299" y="310"/>
                  </a:cubicBezTo>
                  <a:cubicBezTo>
                    <a:pt x="4298" y="313"/>
                    <a:pt x="4298" y="313"/>
                    <a:pt x="4298" y="313"/>
                  </a:cubicBezTo>
                  <a:cubicBezTo>
                    <a:pt x="4296" y="316"/>
                    <a:pt x="4293" y="317"/>
                    <a:pt x="4291" y="317"/>
                  </a:cubicBezTo>
                  <a:close/>
                  <a:moveTo>
                    <a:pt x="2118" y="309"/>
                  </a:moveTo>
                  <a:cubicBezTo>
                    <a:pt x="2115" y="309"/>
                    <a:pt x="2111" y="307"/>
                    <a:pt x="2110" y="303"/>
                  </a:cubicBezTo>
                  <a:cubicBezTo>
                    <a:pt x="2109" y="299"/>
                    <a:pt x="2111" y="294"/>
                    <a:pt x="2116" y="292"/>
                  </a:cubicBezTo>
                  <a:cubicBezTo>
                    <a:pt x="2155" y="280"/>
                    <a:pt x="2191" y="270"/>
                    <a:pt x="2224" y="263"/>
                  </a:cubicBezTo>
                  <a:cubicBezTo>
                    <a:pt x="2226" y="263"/>
                    <a:pt x="2226" y="263"/>
                    <a:pt x="2226" y="263"/>
                  </a:cubicBezTo>
                  <a:cubicBezTo>
                    <a:pt x="2226" y="263"/>
                    <a:pt x="2226" y="263"/>
                    <a:pt x="2226" y="263"/>
                  </a:cubicBezTo>
                  <a:cubicBezTo>
                    <a:pt x="2245" y="259"/>
                    <a:pt x="2267" y="255"/>
                    <a:pt x="2294" y="251"/>
                  </a:cubicBezTo>
                  <a:cubicBezTo>
                    <a:pt x="2322" y="248"/>
                    <a:pt x="2345" y="246"/>
                    <a:pt x="2367" y="246"/>
                  </a:cubicBezTo>
                  <a:cubicBezTo>
                    <a:pt x="2369" y="246"/>
                    <a:pt x="2371" y="246"/>
                    <a:pt x="2373" y="246"/>
                  </a:cubicBezTo>
                  <a:cubicBezTo>
                    <a:pt x="2373" y="246"/>
                    <a:pt x="2373" y="246"/>
                    <a:pt x="2373" y="246"/>
                  </a:cubicBezTo>
                  <a:cubicBezTo>
                    <a:pt x="2378" y="246"/>
                    <a:pt x="2382" y="249"/>
                    <a:pt x="2382" y="254"/>
                  </a:cubicBezTo>
                  <a:cubicBezTo>
                    <a:pt x="2382" y="259"/>
                    <a:pt x="2378" y="263"/>
                    <a:pt x="2373" y="263"/>
                  </a:cubicBezTo>
                  <a:cubicBezTo>
                    <a:pt x="2371" y="263"/>
                    <a:pt x="2370" y="263"/>
                    <a:pt x="2368" y="263"/>
                  </a:cubicBezTo>
                  <a:cubicBezTo>
                    <a:pt x="2346" y="263"/>
                    <a:pt x="2324" y="265"/>
                    <a:pt x="2297" y="268"/>
                  </a:cubicBezTo>
                  <a:cubicBezTo>
                    <a:pt x="2270" y="272"/>
                    <a:pt x="2248" y="276"/>
                    <a:pt x="2229" y="280"/>
                  </a:cubicBezTo>
                  <a:cubicBezTo>
                    <a:pt x="2229" y="280"/>
                    <a:pt x="2229" y="280"/>
                    <a:pt x="2229" y="280"/>
                  </a:cubicBezTo>
                  <a:cubicBezTo>
                    <a:pt x="2228" y="280"/>
                    <a:pt x="2228" y="280"/>
                    <a:pt x="2228" y="280"/>
                  </a:cubicBezTo>
                  <a:cubicBezTo>
                    <a:pt x="2195" y="287"/>
                    <a:pt x="2160" y="296"/>
                    <a:pt x="2121" y="309"/>
                  </a:cubicBezTo>
                  <a:cubicBezTo>
                    <a:pt x="2120" y="309"/>
                    <a:pt x="2119" y="309"/>
                    <a:pt x="2118" y="309"/>
                  </a:cubicBezTo>
                  <a:close/>
                  <a:moveTo>
                    <a:pt x="603" y="308"/>
                  </a:moveTo>
                  <a:cubicBezTo>
                    <a:pt x="602" y="308"/>
                    <a:pt x="601" y="308"/>
                    <a:pt x="599" y="307"/>
                  </a:cubicBezTo>
                  <a:cubicBezTo>
                    <a:pt x="593" y="304"/>
                    <a:pt x="586" y="301"/>
                    <a:pt x="579" y="297"/>
                  </a:cubicBezTo>
                  <a:cubicBezTo>
                    <a:pt x="575" y="296"/>
                    <a:pt x="573" y="291"/>
                    <a:pt x="575" y="286"/>
                  </a:cubicBezTo>
                  <a:cubicBezTo>
                    <a:pt x="577" y="282"/>
                    <a:pt x="582" y="280"/>
                    <a:pt x="586" y="282"/>
                  </a:cubicBezTo>
                  <a:cubicBezTo>
                    <a:pt x="593" y="285"/>
                    <a:pt x="600" y="288"/>
                    <a:pt x="607" y="292"/>
                  </a:cubicBezTo>
                  <a:cubicBezTo>
                    <a:pt x="611" y="294"/>
                    <a:pt x="613" y="299"/>
                    <a:pt x="611" y="303"/>
                  </a:cubicBezTo>
                  <a:cubicBezTo>
                    <a:pt x="609" y="306"/>
                    <a:pt x="606" y="308"/>
                    <a:pt x="603" y="308"/>
                  </a:cubicBezTo>
                  <a:close/>
                  <a:moveTo>
                    <a:pt x="557" y="287"/>
                  </a:moveTo>
                  <a:cubicBezTo>
                    <a:pt x="556" y="287"/>
                    <a:pt x="554" y="287"/>
                    <a:pt x="553" y="287"/>
                  </a:cubicBezTo>
                  <a:cubicBezTo>
                    <a:pt x="550" y="285"/>
                    <a:pt x="547" y="284"/>
                    <a:pt x="544" y="283"/>
                  </a:cubicBezTo>
                  <a:cubicBezTo>
                    <a:pt x="500" y="266"/>
                    <a:pt x="456" y="256"/>
                    <a:pt x="414" y="251"/>
                  </a:cubicBezTo>
                  <a:cubicBezTo>
                    <a:pt x="414" y="251"/>
                    <a:pt x="414" y="251"/>
                    <a:pt x="414" y="251"/>
                  </a:cubicBezTo>
                  <a:cubicBezTo>
                    <a:pt x="409" y="251"/>
                    <a:pt x="405" y="251"/>
                    <a:pt x="401" y="250"/>
                  </a:cubicBezTo>
                  <a:cubicBezTo>
                    <a:pt x="399" y="250"/>
                    <a:pt x="399" y="250"/>
                    <a:pt x="399" y="250"/>
                  </a:cubicBezTo>
                  <a:cubicBezTo>
                    <a:pt x="393" y="250"/>
                    <a:pt x="388" y="249"/>
                    <a:pt x="382" y="249"/>
                  </a:cubicBezTo>
                  <a:cubicBezTo>
                    <a:pt x="364" y="249"/>
                    <a:pt x="364" y="249"/>
                    <a:pt x="364" y="249"/>
                  </a:cubicBezTo>
                  <a:cubicBezTo>
                    <a:pt x="301" y="249"/>
                    <a:pt x="301" y="249"/>
                    <a:pt x="301" y="249"/>
                  </a:cubicBezTo>
                  <a:cubicBezTo>
                    <a:pt x="297" y="249"/>
                    <a:pt x="293" y="245"/>
                    <a:pt x="293" y="241"/>
                  </a:cubicBezTo>
                  <a:cubicBezTo>
                    <a:pt x="293" y="236"/>
                    <a:pt x="297" y="232"/>
                    <a:pt x="301" y="232"/>
                  </a:cubicBezTo>
                  <a:cubicBezTo>
                    <a:pt x="373" y="232"/>
                    <a:pt x="373" y="232"/>
                    <a:pt x="373" y="232"/>
                  </a:cubicBezTo>
                  <a:cubicBezTo>
                    <a:pt x="382" y="232"/>
                    <a:pt x="382" y="232"/>
                    <a:pt x="382" y="232"/>
                  </a:cubicBezTo>
                  <a:cubicBezTo>
                    <a:pt x="388" y="232"/>
                    <a:pt x="394" y="233"/>
                    <a:pt x="400" y="233"/>
                  </a:cubicBezTo>
                  <a:cubicBezTo>
                    <a:pt x="402" y="233"/>
                    <a:pt x="402" y="233"/>
                    <a:pt x="402" y="233"/>
                  </a:cubicBezTo>
                  <a:cubicBezTo>
                    <a:pt x="406" y="234"/>
                    <a:pt x="411" y="234"/>
                    <a:pt x="415" y="234"/>
                  </a:cubicBezTo>
                  <a:cubicBezTo>
                    <a:pt x="415" y="234"/>
                    <a:pt x="415" y="234"/>
                    <a:pt x="415" y="234"/>
                  </a:cubicBezTo>
                  <a:cubicBezTo>
                    <a:pt x="460" y="239"/>
                    <a:pt x="505" y="250"/>
                    <a:pt x="550" y="267"/>
                  </a:cubicBezTo>
                  <a:cubicBezTo>
                    <a:pt x="554" y="268"/>
                    <a:pt x="557" y="270"/>
                    <a:pt x="560" y="271"/>
                  </a:cubicBezTo>
                  <a:cubicBezTo>
                    <a:pt x="564" y="273"/>
                    <a:pt x="566" y="277"/>
                    <a:pt x="564" y="282"/>
                  </a:cubicBezTo>
                  <a:cubicBezTo>
                    <a:pt x="563" y="285"/>
                    <a:pt x="560" y="287"/>
                    <a:pt x="557" y="287"/>
                  </a:cubicBezTo>
                  <a:close/>
                  <a:moveTo>
                    <a:pt x="6981" y="280"/>
                  </a:moveTo>
                  <a:cubicBezTo>
                    <a:pt x="6977" y="280"/>
                    <a:pt x="6973" y="277"/>
                    <a:pt x="6973" y="272"/>
                  </a:cubicBezTo>
                  <a:cubicBezTo>
                    <a:pt x="6972" y="268"/>
                    <a:pt x="6976" y="264"/>
                    <a:pt x="6980" y="263"/>
                  </a:cubicBezTo>
                  <a:cubicBezTo>
                    <a:pt x="6988" y="262"/>
                    <a:pt x="6995" y="262"/>
                    <a:pt x="7003" y="261"/>
                  </a:cubicBezTo>
                  <a:cubicBezTo>
                    <a:pt x="7007" y="261"/>
                    <a:pt x="7012" y="264"/>
                    <a:pt x="7012" y="269"/>
                  </a:cubicBezTo>
                  <a:cubicBezTo>
                    <a:pt x="7013" y="274"/>
                    <a:pt x="7009" y="278"/>
                    <a:pt x="7004" y="278"/>
                  </a:cubicBezTo>
                  <a:cubicBezTo>
                    <a:pt x="6997" y="279"/>
                    <a:pt x="6989" y="279"/>
                    <a:pt x="6982" y="280"/>
                  </a:cubicBezTo>
                  <a:cubicBezTo>
                    <a:pt x="6982" y="280"/>
                    <a:pt x="6981" y="280"/>
                    <a:pt x="6981" y="280"/>
                  </a:cubicBezTo>
                  <a:close/>
                  <a:moveTo>
                    <a:pt x="7032" y="276"/>
                  </a:moveTo>
                  <a:cubicBezTo>
                    <a:pt x="7027" y="276"/>
                    <a:pt x="7024" y="272"/>
                    <a:pt x="7023" y="268"/>
                  </a:cubicBezTo>
                  <a:cubicBezTo>
                    <a:pt x="7023" y="263"/>
                    <a:pt x="7027" y="259"/>
                    <a:pt x="7031" y="259"/>
                  </a:cubicBezTo>
                  <a:cubicBezTo>
                    <a:pt x="7065" y="256"/>
                    <a:pt x="7101" y="254"/>
                    <a:pt x="7140" y="251"/>
                  </a:cubicBezTo>
                  <a:cubicBezTo>
                    <a:pt x="7144" y="251"/>
                    <a:pt x="7144" y="251"/>
                    <a:pt x="7144" y="251"/>
                  </a:cubicBezTo>
                  <a:cubicBezTo>
                    <a:pt x="7144" y="251"/>
                    <a:pt x="7144" y="251"/>
                    <a:pt x="7144" y="251"/>
                  </a:cubicBezTo>
                  <a:cubicBezTo>
                    <a:pt x="7191" y="248"/>
                    <a:pt x="7241" y="246"/>
                    <a:pt x="7291" y="244"/>
                  </a:cubicBezTo>
                  <a:cubicBezTo>
                    <a:pt x="7296" y="243"/>
                    <a:pt x="7300" y="247"/>
                    <a:pt x="7300" y="252"/>
                  </a:cubicBezTo>
                  <a:cubicBezTo>
                    <a:pt x="7300" y="257"/>
                    <a:pt x="7297" y="260"/>
                    <a:pt x="7292" y="261"/>
                  </a:cubicBezTo>
                  <a:cubicBezTo>
                    <a:pt x="7241" y="263"/>
                    <a:pt x="7192" y="265"/>
                    <a:pt x="7145" y="268"/>
                  </a:cubicBezTo>
                  <a:cubicBezTo>
                    <a:pt x="7145" y="268"/>
                    <a:pt x="7145" y="268"/>
                    <a:pt x="7145" y="268"/>
                  </a:cubicBezTo>
                  <a:cubicBezTo>
                    <a:pt x="7141" y="268"/>
                    <a:pt x="7141" y="268"/>
                    <a:pt x="7141" y="268"/>
                  </a:cubicBezTo>
                  <a:cubicBezTo>
                    <a:pt x="7102" y="271"/>
                    <a:pt x="7067" y="273"/>
                    <a:pt x="7033" y="276"/>
                  </a:cubicBezTo>
                  <a:cubicBezTo>
                    <a:pt x="7032" y="276"/>
                    <a:pt x="7032" y="276"/>
                    <a:pt x="7032" y="276"/>
                  </a:cubicBezTo>
                  <a:close/>
                  <a:moveTo>
                    <a:pt x="4318" y="274"/>
                  </a:moveTo>
                  <a:cubicBezTo>
                    <a:pt x="4316" y="274"/>
                    <a:pt x="4315" y="274"/>
                    <a:pt x="4313" y="273"/>
                  </a:cubicBezTo>
                  <a:cubicBezTo>
                    <a:pt x="4309" y="270"/>
                    <a:pt x="4308" y="265"/>
                    <a:pt x="4311" y="261"/>
                  </a:cubicBezTo>
                  <a:cubicBezTo>
                    <a:pt x="4319" y="249"/>
                    <a:pt x="4326" y="237"/>
                    <a:pt x="4334" y="226"/>
                  </a:cubicBezTo>
                  <a:cubicBezTo>
                    <a:pt x="4349" y="205"/>
                    <a:pt x="4363" y="186"/>
                    <a:pt x="4377" y="168"/>
                  </a:cubicBezTo>
                  <a:cubicBezTo>
                    <a:pt x="4377" y="168"/>
                    <a:pt x="4377" y="168"/>
                    <a:pt x="4377" y="168"/>
                  </a:cubicBezTo>
                  <a:cubicBezTo>
                    <a:pt x="4382" y="163"/>
                    <a:pt x="4386" y="158"/>
                    <a:pt x="4390" y="153"/>
                  </a:cubicBezTo>
                  <a:cubicBezTo>
                    <a:pt x="4414" y="126"/>
                    <a:pt x="4436" y="103"/>
                    <a:pt x="4460" y="83"/>
                  </a:cubicBezTo>
                  <a:cubicBezTo>
                    <a:pt x="4468" y="77"/>
                    <a:pt x="4476" y="70"/>
                    <a:pt x="4484" y="65"/>
                  </a:cubicBezTo>
                  <a:cubicBezTo>
                    <a:pt x="4488" y="62"/>
                    <a:pt x="4493" y="63"/>
                    <a:pt x="4496" y="67"/>
                  </a:cubicBezTo>
                  <a:cubicBezTo>
                    <a:pt x="4499" y="71"/>
                    <a:pt x="4498" y="76"/>
                    <a:pt x="4494" y="79"/>
                  </a:cubicBezTo>
                  <a:cubicBezTo>
                    <a:pt x="4486" y="84"/>
                    <a:pt x="4479" y="90"/>
                    <a:pt x="4471" y="96"/>
                  </a:cubicBezTo>
                  <a:cubicBezTo>
                    <a:pt x="4448" y="115"/>
                    <a:pt x="4426" y="137"/>
                    <a:pt x="4403" y="164"/>
                  </a:cubicBezTo>
                  <a:cubicBezTo>
                    <a:pt x="4399" y="169"/>
                    <a:pt x="4395" y="174"/>
                    <a:pt x="4391" y="179"/>
                  </a:cubicBezTo>
                  <a:cubicBezTo>
                    <a:pt x="4377" y="196"/>
                    <a:pt x="4363" y="215"/>
                    <a:pt x="4348" y="236"/>
                  </a:cubicBezTo>
                  <a:cubicBezTo>
                    <a:pt x="4340" y="247"/>
                    <a:pt x="4333" y="258"/>
                    <a:pt x="4325" y="270"/>
                  </a:cubicBezTo>
                  <a:cubicBezTo>
                    <a:pt x="4323" y="273"/>
                    <a:pt x="4321" y="274"/>
                    <a:pt x="4318" y="274"/>
                  </a:cubicBezTo>
                  <a:close/>
                  <a:moveTo>
                    <a:pt x="5125" y="274"/>
                  </a:moveTo>
                  <a:cubicBezTo>
                    <a:pt x="5122" y="274"/>
                    <a:pt x="5120" y="273"/>
                    <a:pt x="5119" y="271"/>
                  </a:cubicBezTo>
                  <a:cubicBezTo>
                    <a:pt x="5113" y="266"/>
                    <a:pt x="5108" y="261"/>
                    <a:pt x="5103" y="255"/>
                  </a:cubicBezTo>
                  <a:cubicBezTo>
                    <a:pt x="5099" y="252"/>
                    <a:pt x="5099" y="247"/>
                    <a:pt x="5102" y="243"/>
                  </a:cubicBezTo>
                  <a:cubicBezTo>
                    <a:pt x="5106" y="240"/>
                    <a:pt x="5111" y="240"/>
                    <a:pt x="5114" y="243"/>
                  </a:cubicBezTo>
                  <a:cubicBezTo>
                    <a:pt x="5120" y="249"/>
                    <a:pt x="5125" y="254"/>
                    <a:pt x="5131" y="259"/>
                  </a:cubicBezTo>
                  <a:cubicBezTo>
                    <a:pt x="5134" y="262"/>
                    <a:pt x="5134" y="268"/>
                    <a:pt x="5131" y="271"/>
                  </a:cubicBezTo>
                  <a:cubicBezTo>
                    <a:pt x="5129" y="273"/>
                    <a:pt x="5127" y="274"/>
                    <a:pt x="5125" y="274"/>
                  </a:cubicBezTo>
                  <a:close/>
                  <a:moveTo>
                    <a:pt x="2424" y="264"/>
                  </a:moveTo>
                  <a:cubicBezTo>
                    <a:pt x="2424" y="264"/>
                    <a:pt x="2424" y="264"/>
                    <a:pt x="2424" y="264"/>
                  </a:cubicBezTo>
                  <a:cubicBezTo>
                    <a:pt x="2416" y="264"/>
                    <a:pt x="2409" y="263"/>
                    <a:pt x="2401" y="263"/>
                  </a:cubicBezTo>
                  <a:cubicBezTo>
                    <a:pt x="2397" y="263"/>
                    <a:pt x="2393" y="259"/>
                    <a:pt x="2393" y="254"/>
                  </a:cubicBezTo>
                  <a:cubicBezTo>
                    <a:pt x="2393" y="249"/>
                    <a:pt x="2397" y="246"/>
                    <a:pt x="2402" y="246"/>
                  </a:cubicBezTo>
                  <a:cubicBezTo>
                    <a:pt x="2410" y="246"/>
                    <a:pt x="2417" y="247"/>
                    <a:pt x="2425" y="247"/>
                  </a:cubicBezTo>
                  <a:cubicBezTo>
                    <a:pt x="2430" y="248"/>
                    <a:pt x="2433" y="252"/>
                    <a:pt x="2433" y="256"/>
                  </a:cubicBezTo>
                  <a:cubicBezTo>
                    <a:pt x="2432" y="261"/>
                    <a:pt x="2429" y="264"/>
                    <a:pt x="2424" y="264"/>
                  </a:cubicBezTo>
                  <a:close/>
                  <a:moveTo>
                    <a:pt x="7320" y="260"/>
                  </a:moveTo>
                  <a:cubicBezTo>
                    <a:pt x="7315" y="260"/>
                    <a:pt x="7312" y="256"/>
                    <a:pt x="7311" y="251"/>
                  </a:cubicBezTo>
                  <a:cubicBezTo>
                    <a:pt x="7311" y="247"/>
                    <a:pt x="7315" y="243"/>
                    <a:pt x="7320" y="243"/>
                  </a:cubicBezTo>
                  <a:cubicBezTo>
                    <a:pt x="7327" y="242"/>
                    <a:pt x="7335" y="242"/>
                    <a:pt x="7342" y="242"/>
                  </a:cubicBezTo>
                  <a:cubicBezTo>
                    <a:pt x="7347" y="242"/>
                    <a:pt x="7351" y="245"/>
                    <a:pt x="7351" y="250"/>
                  </a:cubicBezTo>
                  <a:cubicBezTo>
                    <a:pt x="7351" y="255"/>
                    <a:pt x="7347" y="258"/>
                    <a:pt x="7343" y="259"/>
                  </a:cubicBezTo>
                  <a:cubicBezTo>
                    <a:pt x="7335" y="259"/>
                    <a:pt x="7328" y="259"/>
                    <a:pt x="7320" y="260"/>
                  </a:cubicBezTo>
                  <a:cubicBezTo>
                    <a:pt x="7320" y="260"/>
                    <a:pt x="7320" y="260"/>
                    <a:pt x="7320" y="260"/>
                  </a:cubicBezTo>
                  <a:close/>
                  <a:moveTo>
                    <a:pt x="7371" y="258"/>
                  </a:moveTo>
                  <a:cubicBezTo>
                    <a:pt x="7366" y="258"/>
                    <a:pt x="7362" y="254"/>
                    <a:pt x="7362" y="249"/>
                  </a:cubicBezTo>
                  <a:cubicBezTo>
                    <a:pt x="7362" y="245"/>
                    <a:pt x="7366" y="241"/>
                    <a:pt x="7370" y="241"/>
                  </a:cubicBezTo>
                  <a:cubicBezTo>
                    <a:pt x="7406" y="239"/>
                    <a:pt x="7443" y="238"/>
                    <a:pt x="7482" y="237"/>
                  </a:cubicBezTo>
                  <a:cubicBezTo>
                    <a:pt x="7484" y="237"/>
                    <a:pt x="7484" y="237"/>
                    <a:pt x="7484" y="237"/>
                  </a:cubicBezTo>
                  <a:cubicBezTo>
                    <a:pt x="7532" y="236"/>
                    <a:pt x="7581" y="235"/>
                    <a:pt x="7631" y="234"/>
                  </a:cubicBezTo>
                  <a:cubicBezTo>
                    <a:pt x="7635" y="234"/>
                    <a:pt x="7639" y="238"/>
                    <a:pt x="7639" y="242"/>
                  </a:cubicBezTo>
                  <a:cubicBezTo>
                    <a:pt x="7639" y="247"/>
                    <a:pt x="7636" y="251"/>
                    <a:pt x="7631" y="251"/>
                  </a:cubicBezTo>
                  <a:cubicBezTo>
                    <a:pt x="7582" y="252"/>
                    <a:pt x="7532" y="253"/>
                    <a:pt x="7484" y="254"/>
                  </a:cubicBezTo>
                  <a:cubicBezTo>
                    <a:pt x="7484" y="254"/>
                    <a:pt x="7484" y="254"/>
                    <a:pt x="7484" y="254"/>
                  </a:cubicBezTo>
                  <a:cubicBezTo>
                    <a:pt x="7482" y="254"/>
                    <a:pt x="7482" y="254"/>
                    <a:pt x="7482" y="254"/>
                  </a:cubicBezTo>
                  <a:cubicBezTo>
                    <a:pt x="7443" y="255"/>
                    <a:pt x="7407" y="256"/>
                    <a:pt x="7371" y="258"/>
                  </a:cubicBezTo>
                  <a:cubicBezTo>
                    <a:pt x="7371" y="258"/>
                    <a:pt x="7371" y="258"/>
                    <a:pt x="7371" y="258"/>
                  </a:cubicBezTo>
                  <a:close/>
                  <a:moveTo>
                    <a:pt x="7659" y="251"/>
                  </a:moveTo>
                  <a:cubicBezTo>
                    <a:pt x="7655" y="251"/>
                    <a:pt x="7651" y="247"/>
                    <a:pt x="7651" y="242"/>
                  </a:cubicBezTo>
                  <a:cubicBezTo>
                    <a:pt x="7651" y="238"/>
                    <a:pt x="7654" y="234"/>
                    <a:pt x="7659" y="234"/>
                  </a:cubicBezTo>
                  <a:cubicBezTo>
                    <a:pt x="7682" y="233"/>
                    <a:pt x="7682" y="233"/>
                    <a:pt x="7682" y="233"/>
                  </a:cubicBezTo>
                  <a:cubicBezTo>
                    <a:pt x="7682" y="233"/>
                    <a:pt x="7682" y="233"/>
                    <a:pt x="7682" y="233"/>
                  </a:cubicBezTo>
                  <a:cubicBezTo>
                    <a:pt x="7686" y="233"/>
                    <a:pt x="7690" y="237"/>
                    <a:pt x="7690" y="242"/>
                  </a:cubicBezTo>
                  <a:cubicBezTo>
                    <a:pt x="7690" y="246"/>
                    <a:pt x="7687" y="250"/>
                    <a:pt x="7682" y="250"/>
                  </a:cubicBezTo>
                  <a:cubicBezTo>
                    <a:pt x="7659" y="251"/>
                    <a:pt x="7659" y="251"/>
                    <a:pt x="7659" y="251"/>
                  </a:cubicBezTo>
                  <a:cubicBezTo>
                    <a:pt x="7659" y="251"/>
                    <a:pt x="7659" y="251"/>
                    <a:pt x="7659" y="251"/>
                  </a:cubicBezTo>
                  <a:close/>
                  <a:moveTo>
                    <a:pt x="7710" y="250"/>
                  </a:moveTo>
                  <a:cubicBezTo>
                    <a:pt x="7705" y="250"/>
                    <a:pt x="7702" y="246"/>
                    <a:pt x="7702" y="242"/>
                  </a:cubicBezTo>
                  <a:cubicBezTo>
                    <a:pt x="7702" y="237"/>
                    <a:pt x="7705" y="233"/>
                    <a:pt x="7710" y="233"/>
                  </a:cubicBezTo>
                  <a:cubicBezTo>
                    <a:pt x="7747" y="233"/>
                    <a:pt x="7785" y="232"/>
                    <a:pt x="7823" y="232"/>
                  </a:cubicBezTo>
                  <a:cubicBezTo>
                    <a:pt x="7823" y="232"/>
                    <a:pt x="7823" y="232"/>
                    <a:pt x="7823" y="232"/>
                  </a:cubicBezTo>
                  <a:cubicBezTo>
                    <a:pt x="7828" y="232"/>
                    <a:pt x="7832" y="236"/>
                    <a:pt x="7832" y="241"/>
                  </a:cubicBezTo>
                  <a:cubicBezTo>
                    <a:pt x="7832" y="245"/>
                    <a:pt x="7828" y="249"/>
                    <a:pt x="7823" y="249"/>
                  </a:cubicBezTo>
                  <a:cubicBezTo>
                    <a:pt x="7785" y="249"/>
                    <a:pt x="7747" y="250"/>
                    <a:pt x="7710" y="250"/>
                  </a:cubicBezTo>
                  <a:cubicBezTo>
                    <a:pt x="7710" y="250"/>
                    <a:pt x="7710" y="250"/>
                    <a:pt x="7710" y="250"/>
                  </a:cubicBezTo>
                  <a:close/>
                  <a:moveTo>
                    <a:pt x="273" y="249"/>
                  </a:moveTo>
                  <a:cubicBezTo>
                    <a:pt x="250" y="249"/>
                    <a:pt x="250" y="249"/>
                    <a:pt x="250" y="249"/>
                  </a:cubicBezTo>
                  <a:cubicBezTo>
                    <a:pt x="246" y="249"/>
                    <a:pt x="242" y="245"/>
                    <a:pt x="242" y="241"/>
                  </a:cubicBezTo>
                  <a:cubicBezTo>
                    <a:pt x="242" y="236"/>
                    <a:pt x="246" y="232"/>
                    <a:pt x="250" y="232"/>
                  </a:cubicBezTo>
                  <a:cubicBezTo>
                    <a:pt x="273" y="232"/>
                    <a:pt x="273" y="232"/>
                    <a:pt x="273" y="232"/>
                  </a:cubicBezTo>
                  <a:cubicBezTo>
                    <a:pt x="278" y="232"/>
                    <a:pt x="282" y="236"/>
                    <a:pt x="282" y="241"/>
                  </a:cubicBezTo>
                  <a:cubicBezTo>
                    <a:pt x="282" y="245"/>
                    <a:pt x="278" y="249"/>
                    <a:pt x="273" y="249"/>
                  </a:cubicBezTo>
                  <a:close/>
                  <a:moveTo>
                    <a:pt x="222" y="249"/>
                  </a:moveTo>
                  <a:cubicBezTo>
                    <a:pt x="9" y="249"/>
                    <a:pt x="9" y="249"/>
                    <a:pt x="9" y="249"/>
                  </a:cubicBezTo>
                  <a:cubicBezTo>
                    <a:pt x="4" y="249"/>
                    <a:pt x="0" y="245"/>
                    <a:pt x="0" y="241"/>
                  </a:cubicBezTo>
                  <a:cubicBezTo>
                    <a:pt x="0" y="236"/>
                    <a:pt x="4" y="232"/>
                    <a:pt x="9" y="232"/>
                  </a:cubicBezTo>
                  <a:cubicBezTo>
                    <a:pt x="222" y="232"/>
                    <a:pt x="222" y="232"/>
                    <a:pt x="222" y="232"/>
                  </a:cubicBezTo>
                  <a:cubicBezTo>
                    <a:pt x="227" y="232"/>
                    <a:pt x="231" y="236"/>
                    <a:pt x="231" y="241"/>
                  </a:cubicBezTo>
                  <a:cubicBezTo>
                    <a:pt x="231" y="245"/>
                    <a:pt x="227" y="249"/>
                    <a:pt x="222" y="249"/>
                  </a:cubicBezTo>
                  <a:close/>
                  <a:moveTo>
                    <a:pt x="5088" y="238"/>
                  </a:moveTo>
                  <a:cubicBezTo>
                    <a:pt x="5086" y="238"/>
                    <a:pt x="5084" y="237"/>
                    <a:pt x="5082" y="236"/>
                  </a:cubicBezTo>
                  <a:cubicBezTo>
                    <a:pt x="5075" y="229"/>
                    <a:pt x="5075" y="229"/>
                    <a:pt x="5075" y="229"/>
                  </a:cubicBezTo>
                  <a:cubicBezTo>
                    <a:pt x="5042" y="199"/>
                    <a:pt x="5042" y="199"/>
                    <a:pt x="5042" y="199"/>
                  </a:cubicBezTo>
                  <a:cubicBezTo>
                    <a:pt x="5009" y="170"/>
                    <a:pt x="5009" y="170"/>
                    <a:pt x="5009" y="170"/>
                  </a:cubicBezTo>
                  <a:cubicBezTo>
                    <a:pt x="4996" y="159"/>
                    <a:pt x="4984" y="150"/>
                    <a:pt x="4972" y="140"/>
                  </a:cubicBezTo>
                  <a:cubicBezTo>
                    <a:pt x="4940" y="116"/>
                    <a:pt x="4909" y="96"/>
                    <a:pt x="4879" y="78"/>
                  </a:cubicBezTo>
                  <a:cubicBezTo>
                    <a:pt x="4874" y="76"/>
                    <a:pt x="4873" y="71"/>
                    <a:pt x="4875" y="67"/>
                  </a:cubicBezTo>
                  <a:cubicBezTo>
                    <a:pt x="4878" y="63"/>
                    <a:pt x="4883" y="61"/>
                    <a:pt x="4887" y="64"/>
                  </a:cubicBezTo>
                  <a:cubicBezTo>
                    <a:pt x="4918" y="81"/>
                    <a:pt x="4949" y="102"/>
                    <a:pt x="4982" y="127"/>
                  </a:cubicBezTo>
                  <a:cubicBezTo>
                    <a:pt x="4982" y="127"/>
                    <a:pt x="4982" y="127"/>
                    <a:pt x="4982" y="127"/>
                  </a:cubicBezTo>
                  <a:cubicBezTo>
                    <a:pt x="4994" y="136"/>
                    <a:pt x="5007" y="146"/>
                    <a:pt x="5020" y="157"/>
                  </a:cubicBezTo>
                  <a:cubicBezTo>
                    <a:pt x="5054" y="186"/>
                    <a:pt x="5054" y="186"/>
                    <a:pt x="5054" y="186"/>
                  </a:cubicBezTo>
                  <a:cubicBezTo>
                    <a:pt x="5087" y="216"/>
                    <a:pt x="5087" y="216"/>
                    <a:pt x="5087" y="216"/>
                  </a:cubicBezTo>
                  <a:cubicBezTo>
                    <a:pt x="5094" y="223"/>
                    <a:pt x="5094" y="223"/>
                    <a:pt x="5094" y="223"/>
                  </a:cubicBezTo>
                  <a:cubicBezTo>
                    <a:pt x="5097" y="227"/>
                    <a:pt x="5098" y="232"/>
                    <a:pt x="5094" y="235"/>
                  </a:cubicBezTo>
                  <a:cubicBezTo>
                    <a:pt x="5093" y="237"/>
                    <a:pt x="5090" y="238"/>
                    <a:pt x="5088" y="238"/>
                  </a:cubicBezTo>
                  <a:close/>
                  <a:moveTo>
                    <a:pt x="4858" y="66"/>
                  </a:moveTo>
                  <a:cubicBezTo>
                    <a:pt x="4856" y="66"/>
                    <a:pt x="4855" y="66"/>
                    <a:pt x="4854" y="65"/>
                  </a:cubicBezTo>
                  <a:cubicBezTo>
                    <a:pt x="4841" y="59"/>
                    <a:pt x="4841" y="59"/>
                    <a:pt x="4841" y="59"/>
                  </a:cubicBezTo>
                  <a:cubicBezTo>
                    <a:pt x="4834" y="56"/>
                    <a:pt x="4834" y="56"/>
                    <a:pt x="4834" y="56"/>
                  </a:cubicBezTo>
                  <a:cubicBezTo>
                    <a:pt x="4830" y="54"/>
                    <a:pt x="4828" y="49"/>
                    <a:pt x="4830" y="44"/>
                  </a:cubicBezTo>
                  <a:cubicBezTo>
                    <a:pt x="4832" y="40"/>
                    <a:pt x="4837" y="38"/>
                    <a:pt x="4841" y="40"/>
                  </a:cubicBezTo>
                  <a:cubicBezTo>
                    <a:pt x="4849" y="44"/>
                    <a:pt x="4849" y="44"/>
                    <a:pt x="4849" y="44"/>
                  </a:cubicBezTo>
                  <a:cubicBezTo>
                    <a:pt x="4862" y="50"/>
                    <a:pt x="4862" y="50"/>
                    <a:pt x="4862" y="50"/>
                  </a:cubicBezTo>
                  <a:cubicBezTo>
                    <a:pt x="4866" y="52"/>
                    <a:pt x="4867" y="57"/>
                    <a:pt x="4865" y="62"/>
                  </a:cubicBezTo>
                  <a:cubicBezTo>
                    <a:pt x="4864" y="64"/>
                    <a:pt x="4861" y="66"/>
                    <a:pt x="4858" y="66"/>
                  </a:cubicBezTo>
                  <a:close/>
                  <a:moveTo>
                    <a:pt x="4513" y="65"/>
                  </a:moveTo>
                  <a:cubicBezTo>
                    <a:pt x="4510" y="65"/>
                    <a:pt x="4507" y="63"/>
                    <a:pt x="4505" y="60"/>
                  </a:cubicBezTo>
                  <a:cubicBezTo>
                    <a:pt x="4503" y="56"/>
                    <a:pt x="4504" y="51"/>
                    <a:pt x="4508" y="49"/>
                  </a:cubicBezTo>
                  <a:cubicBezTo>
                    <a:pt x="4515" y="45"/>
                    <a:pt x="4522" y="41"/>
                    <a:pt x="4528" y="37"/>
                  </a:cubicBezTo>
                  <a:cubicBezTo>
                    <a:pt x="4533" y="35"/>
                    <a:pt x="4538" y="37"/>
                    <a:pt x="4540" y="41"/>
                  </a:cubicBezTo>
                  <a:cubicBezTo>
                    <a:pt x="4542" y="45"/>
                    <a:pt x="4541" y="50"/>
                    <a:pt x="4536" y="52"/>
                  </a:cubicBezTo>
                  <a:cubicBezTo>
                    <a:pt x="4530" y="56"/>
                    <a:pt x="4523" y="59"/>
                    <a:pt x="4517" y="63"/>
                  </a:cubicBezTo>
                  <a:cubicBezTo>
                    <a:pt x="4516" y="64"/>
                    <a:pt x="4514" y="65"/>
                    <a:pt x="4513" y="65"/>
                  </a:cubicBezTo>
                  <a:close/>
                  <a:moveTo>
                    <a:pt x="4811" y="45"/>
                  </a:moveTo>
                  <a:cubicBezTo>
                    <a:pt x="4810" y="45"/>
                    <a:pt x="4809" y="45"/>
                    <a:pt x="4809" y="45"/>
                  </a:cubicBezTo>
                  <a:cubicBezTo>
                    <a:pt x="4807" y="44"/>
                    <a:pt x="4806" y="44"/>
                    <a:pt x="4805" y="43"/>
                  </a:cubicBezTo>
                  <a:cubicBezTo>
                    <a:pt x="4779" y="34"/>
                    <a:pt x="4779" y="34"/>
                    <a:pt x="4779" y="34"/>
                  </a:cubicBezTo>
                  <a:cubicBezTo>
                    <a:pt x="4766" y="31"/>
                    <a:pt x="4766" y="31"/>
                    <a:pt x="4766" y="31"/>
                  </a:cubicBezTo>
                  <a:cubicBezTo>
                    <a:pt x="4735" y="22"/>
                    <a:pt x="4705" y="17"/>
                    <a:pt x="4676" y="17"/>
                  </a:cubicBezTo>
                  <a:cubicBezTo>
                    <a:pt x="4674" y="17"/>
                    <a:pt x="4671" y="18"/>
                    <a:pt x="4668" y="18"/>
                  </a:cubicBezTo>
                  <a:cubicBezTo>
                    <a:pt x="4668" y="18"/>
                    <a:pt x="4668" y="18"/>
                    <a:pt x="4668" y="18"/>
                  </a:cubicBezTo>
                  <a:cubicBezTo>
                    <a:pt x="4666" y="18"/>
                    <a:pt x="4665" y="18"/>
                    <a:pt x="4663" y="18"/>
                  </a:cubicBezTo>
                  <a:cubicBezTo>
                    <a:pt x="4629" y="19"/>
                    <a:pt x="4593" y="27"/>
                    <a:pt x="4561" y="41"/>
                  </a:cubicBezTo>
                  <a:cubicBezTo>
                    <a:pt x="4557" y="42"/>
                    <a:pt x="4552" y="40"/>
                    <a:pt x="4550" y="36"/>
                  </a:cubicBezTo>
                  <a:cubicBezTo>
                    <a:pt x="4548" y="32"/>
                    <a:pt x="4550" y="27"/>
                    <a:pt x="4555" y="25"/>
                  </a:cubicBezTo>
                  <a:cubicBezTo>
                    <a:pt x="4589" y="11"/>
                    <a:pt x="4626" y="2"/>
                    <a:pt x="4662" y="1"/>
                  </a:cubicBezTo>
                  <a:cubicBezTo>
                    <a:pt x="4664" y="1"/>
                    <a:pt x="4666" y="1"/>
                    <a:pt x="4668" y="1"/>
                  </a:cubicBezTo>
                  <a:cubicBezTo>
                    <a:pt x="4668" y="1"/>
                    <a:pt x="4668" y="1"/>
                    <a:pt x="4668" y="1"/>
                  </a:cubicBezTo>
                  <a:cubicBezTo>
                    <a:pt x="4671" y="1"/>
                    <a:pt x="4673" y="0"/>
                    <a:pt x="4676" y="0"/>
                  </a:cubicBezTo>
                  <a:cubicBezTo>
                    <a:pt x="4706" y="0"/>
                    <a:pt x="4738" y="5"/>
                    <a:pt x="4771" y="14"/>
                  </a:cubicBezTo>
                  <a:cubicBezTo>
                    <a:pt x="4784" y="18"/>
                    <a:pt x="4784" y="18"/>
                    <a:pt x="4784" y="18"/>
                  </a:cubicBezTo>
                  <a:cubicBezTo>
                    <a:pt x="4811" y="27"/>
                    <a:pt x="4811" y="27"/>
                    <a:pt x="4811" y="27"/>
                  </a:cubicBezTo>
                  <a:cubicBezTo>
                    <a:pt x="4812" y="28"/>
                    <a:pt x="4813" y="28"/>
                    <a:pt x="4814" y="29"/>
                  </a:cubicBezTo>
                  <a:cubicBezTo>
                    <a:pt x="4819" y="30"/>
                    <a:pt x="4821" y="35"/>
                    <a:pt x="4819" y="40"/>
                  </a:cubicBezTo>
                  <a:cubicBezTo>
                    <a:pt x="4818" y="43"/>
                    <a:pt x="4815" y="45"/>
                    <a:pt x="4811" y="4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Calibri"/>
              </a:endParaRPr>
            </a:p>
          </p:txBody>
        </p:sp>
        <p:sp>
          <p:nvSpPr>
            <p:cNvPr id="17" name="Freeform 33">
              <a:extLst>
                <a:ext uri="{FF2B5EF4-FFF2-40B4-BE49-F238E27FC236}">
                  <a16:creationId xmlns:a16="http://schemas.microsoft.com/office/drawing/2014/main" id="{F68DC595-7CF7-45A9-805C-5141AAA6D3D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0500" y="4865688"/>
              <a:ext cx="24006175" cy="3757613"/>
            </a:xfrm>
            <a:custGeom>
              <a:avLst/>
              <a:gdLst>
                <a:gd name="T0" fmla="*/ 3432 w 7832"/>
                <a:gd name="T1" fmla="*/ 1206 h 1223"/>
                <a:gd name="T2" fmla="*/ 3489 w 7832"/>
                <a:gd name="T3" fmla="*/ 1198 h 1223"/>
                <a:gd name="T4" fmla="*/ 3670 w 7832"/>
                <a:gd name="T5" fmla="*/ 1050 h 1223"/>
                <a:gd name="T6" fmla="*/ 3528 w 7832"/>
                <a:gd name="T7" fmla="*/ 1184 h 1223"/>
                <a:gd name="T8" fmla="*/ 3218 w 7832"/>
                <a:gd name="T9" fmla="*/ 1069 h 1223"/>
                <a:gd name="T10" fmla="*/ 3223 w 7832"/>
                <a:gd name="T11" fmla="*/ 1067 h 1223"/>
                <a:gd name="T12" fmla="*/ 3872 w 7832"/>
                <a:gd name="T13" fmla="*/ 852 h 1223"/>
                <a:gd name="T14" fmla="*/ 5721 w 7832"/>
                <a:gd name="T15" fmla="*/ 901 h 1223"/>
                <a:gd name="T16" fmla="*/ 5945 w 7832"/>
                <a:gd name="T17" fmla="*/ 899 h 1223"/>
                <a:gd name="T18" fmla="*/ 5688 w 7832"/>
                <a:gd name="T19" fmla="*/ 904 h 1223"/>
                <a:gd name="T20" fmla="*/ 5667 w 7832"/>
                <a:gd name="T21" fmla="*/ 891 h 1223"/>
                <a:gd name="T22" fmla="*/ 5986 w 7832"/>
                <a:gd name="T23" fmla="*/ 865 h 1223"/>
                <a:gd name="T24" fmla="*/ 6142 w 7832"/>
                <a:gd name="T25" fmla="*/ 788 h 1223"/>
                <a:gd name="T26" fmla="*/ 3061 w 7832"/>
                <a:gd name="T27" fmla="*/ 868 h 1223"/>
                <a:gd name="T28" fmla="*/ 2904 w 7832"/>
                <a:gd name="T29" fmla="*/ 659 h 1223"/>
                <a:gd name="T30" fmla="*/ 3910 w 7832"/>
                <a:gd name="T31" fmla="*/ 811 h 1223"/>
                <a:gd name="T32" fmla="*/ 6209 w 7832"/>
                <a:gd name="T33" fmla="*/ 733 h 1223"/>
                <a:gd name="T34" fmla="*/ 6223 w 7832"/>
                <a:gd name="T35" fmla="*/ 723 h 1223"/>
                <a:gd name="T36" fmla="*/ 1200 w 7832"/>
                <a:gd name="T37" fmla="*/ 687 h 1223"/>
                <a:gd name="T38" fmla="*/ 1285 w 7832"/>
                <a:gd name="T39" fmla="*/ 688 h 1223"/>
                <a:gd name="T40" fmla="*/ 5462 w 7832"/>
                <a:gd name="T41" fmla="*/ 688 h 1223"/>
                <a:gd name="T42" fmla="*/ 5474 w 7832"/>
                <a:gd name="T43" fmla="*/ 689 h 1223"/>
                <a:gd name="T44" fmla="*/ 971 w 7832"/>
                <a:gd name="T45" fmla="*/ 567 h 1223"/>
                <a:gd name="T46" fmla="*/ 2899 w 7832"/>
                <a:gd name="T47" fmla="*/ 638 h 1223"/>
                <a:gd name="T48" fmla="*/ 1430 w 7832"/>
                <a:gd name="T49" fmla="*/ 631 h 1223"/>
                <a:gd name="T50" fmla="*/ 1456 w 7832"/>
                <a:gd name="T51" fmla="*/ 619 h 1223"/>
                <a:gd name="T52" fmla="*/ 2877 w 7832"/>
                <a:gd name="T53" fmla="*/ 617 h 1223"/>
                <a:gd name="T54" fmla="*/ 6406 w 7832"/>
                <a:gd name="T55" fmla="*/ 550 h 1223"/>
                <a:gd name="T56" fmla="*/ 6427 w 7832"/>
                <a:gd name="T57" fmla="*/ 519 h 1223"/>
                <a:gd name="T58" fmla="*/ 6564 w 7832"/>
                <a:gd name="T59" fmla="*/ 415 h 1223"/>
                <a:gd name="T60" fmla="*/ 727 w 7832"/>
                <a:gd name="T61" fmla="*/ 371 h 1223"/>
                <a:gd name="T62" fmla="*/ 1680 w 7832"/>
                <a:gd name="T63" fmla="*/ 505 h 1223"/>
                <a:gd name="T64" fmla="*/ 1752 w 7832"/>
                <a:gd name="T65" fmla="*/ 451 h 1223"/>
                <a:gd name="T66" fmla="*/ 5130 w 7832"/>
                <a:gd name="T67" fmla="*/ 295 h 1223"/>
                <a:gd name="T68" fmla="*/ 2714 w 7832"/>
                <a:gd name="T69" fmla="*/ 421 h 1223"/>
                <a:gd name="T70" fmla="*/ 2655 w 7832"/>
                <a:gd name="T71" fmla="*/ 364 h 1223"/>
                <a:gd name="T72" fmla="*/ 2565 w 7832"/>
                <a:gd name="T73" fmla="*/ 282 h 1223"/>
                <a:gd name="T74" fmla="*/ 2701 w 7832"/>
                <a:gd name="T75" fmla="*/ 386 h 1223"/>
                <a:gd name="T76" fmla="*/ 4401 w 7832"/>
                <a:gd name="T77" fmla="*/ 184 h 1223"/>
                <a:gd name="T78" fmla="*/ 1942 w 7832"/>
                <a:gd name="T79" fmla="*/ 377 h 1223"/>
                <a:gd name="T80" fmla="*/ 1964 w 7832"/>
                <a:gd name="T81" fmla="*/ 370 h 1223"/>
                <a:gd name="T82" fmla="*/ 676 w 7832"/>
                <a:gd name="T83" fmla="*/ 355 h 1223"/>
                <a:gd name="T84" fmla="*/ 681 w 7832"/>
                <a:gd name="T85" fmla="*/ 339 h 1223"/>
                <a:gd name="T86" fmla="*/ 6712 w 7832"/>
                <a:gd name="T87" fmla="*/ 303 h 1223"/>
                <a:gd name="T88" fmla="*/ 6681 w 7832"/>
                <a:gd name="T89" fmla="*/ 330 h 1223"/>
                <a:gd name="T90" fmla="*/ 2193 w 7832"/>
                <a:gd name="T91" fmla="*/ 274 h 1223"/>
                <a:gd name="T92" fmla="*/ 7153 w 7832"/>
                <a:gd name="T93" fmla="*/ 259 h 1223"/>
                <a:gd name="T94" fmla="*/ 5125 w 7832"/>
                <a:gd name="T95" fmla="*/ 281 h 1223"/>
                <a:gd name="T96" fmla="*/ 2461 w 7832"/>
                <a:gd name="T97" fmla="*/ 260 h 1223"/>
                <a:gd name="T98" fmla="*/ 2479 w 7832"/>
                <a:gd name="T99" fmla="*/ 272 h 1223"/>
                <a:gd name="T100" fmla="*/ 7193 w 7832"/>
                <a:gd name="T101" fmla="*/ 257 h 1223"/>
                <a:gd name="T102" fmla="*/ 4968 w 7832"/>
                <a:gd name="T103" fmla="*/ 147 h 1223"/>
                <a:gd name="T104" fmla="*/ 435 w 7832"/>
                <a:gd name="T105" fmla="*/ 246 h 1223"/>
                <a:gd name="T106" fmla="*/ 7484 w 7832"/>
                <a:gd name="T107" fmla="*/ 237 h 1223"/>
                <a:gd name="T108" fmla="*/ 364 w 7832"/>
                <a:gd name="T109" fmla="*/ 249 h 1223"/>
                <a:gd name="T110" fmla="*/ 7738 w 7832"/>
                <a:gd name="T111" fmla="*/ 250 h 1223"/>
                <a:gd name="T112" fmla="*/ 7823 w 7832"/>
                <a:gd name="T113" fmla="*/ 249 h 1223"/>
                <a:gd name="T114" fmla="*/ 4404 w 7832"/>
                <a:gd name="T115" fmla="*/ 170 h 1223"/>
                <a:gd name="T116" fmla="*/ 4566 w 7832"/>
                <a:gd name="T117" fmla="*/ 23 h 1223"/>
                <a:gd name="T118" fmla="*/ 4912 w 7832"/>
                <a:gd name="T119" fmla="*/ 95 h 1223"/>
                <a:gd name="T120" fmla="*/ 4660 w 7832"/>
                <a:gd name="T121" fmla="*/ 9 h 1223"/>
                <a:gd name="T122" fmla="*/ 4639 w 7832"/>
                <a:gd name="T123" fmla="*/ 3 h 1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7832" h="1223">
                  <a:moveTo>
                    <a:pt x="3433" y="1223"/>
                  </a:moveTo>
                  <a:cubicBezTo>
                    <a:pt x="3432" y="1223"/>
                    <a:pt x="3432" y="1223"/>
                    <a:pt x="3432" y="1223"/>
                  </a:cubicBezTo>
                  <a:cubicBezTo>
                    <a:pt x="3416" y="1223"/>
                    <a:pt x="3399" y="1219"/>
                    <a:pt x="3381" y="1211"/>
                  </a:cubicBezTo>
                  <a:cubicBezTo>
                    <a:pt x="3366" y="1204"/>
                    <a:pt x="3349" y="1194"/>
                    <a:pt x="3331" y="1181"/>
                  </a:cubicBezTo>
                  <a:cubicBezTo>
                    <a:pt x="3318" y="1172"/>
                    <a:pt x="3304" y="1161"/>
                    <a:pt x="3290" y="1148"/>
                  </a:cubicBezTo>
                  <a:cubicBezTo>
                    <a:pt x="3288" y="1146"/>
                    <a:pt x="3286" y="1144"/>
                    <a:pt x="3284" y="1142"/>
                  </a:cubicBezTo>
                  <a:cubicBezTo>
                    <a:pt x="3273" y="1132"/>
                    <a:pt x="3261" y="1120"/>
                    <a:pt x="3249" y="1108"/>
                  </a:cubicBezTo>
                  <a:cubicBezTo>
                    <a:pt x="3246" y="1105"/>
                    <a:pt x="3246" y="1099"/>
                    <a:pt x="3250" y="1096"/>
                  </a:cubicBezTo>
                  <a:cubicBezTo>
                    <a:pt x="3253" y="1093"/>
                    <a:pt x="3259" y="1093"/>
                    <a:pt x="3262" y="1096"/>
                  </a:cubicBezTo>
                  <a:cubicBezTo>
                    <a:pt x="3273" y="1108"/>
                    <a:pt x="3284" y="1119"/>
                    <a:pt x="3295" y="1130"/>
                  </a:cubicBezTo>
                  <a:cubicBezTo>
                    <a:pt x="3297" y="1131"/>
                    <a:pt x="3299" y="1133"/>
                    <a:pt x="3302" y="1136"/>
                  </a:cubicBezTo>
                  <a:cubicBezTo>
                    <a:pt x="3315" y="1148"/>
                    <a:pt x="3328" y="1159"/>
                    <a:pt x="3341" y="1168"/>
                  </a:cubicBezTo>
                  <a:cubicBezTo>
                    <a:pt x="3358" y="1180"/>
                    <a:pt x="3373" y="1189"/>
                    <a:pt x="3388" y="1196"/>
                  </a:cubicBezTo>
                  <a:cubicBezTo>
                    <a:pt x="3404" y="1203"/>
                    <a:pt x="3418" y="1206"/>
                    <a:pt x="3432" y="1206"/>
                  </a:cubicBezTo>
                  <a:cubicBezTo>
                    <a:pt x="3432" y="1206"/>
                    <a:pt x="3432" y="1206"/>
                    <a:pt x="3432" y="1206"/>
                  </a:cubicBezTo>
                  <a:cubicBezTo>
                    <a:pt x="3433" y="1206"/>
                    <a:pt x="3433" y="1206"/>
                    <a:pt x="3433" y="1206"/>
                  </a:cubicBezTo>
                  <a:cubicBezTo>
                    <a:pt x="3433" y="1206"/>
                    <a:pt x="3433" y="1206"/>
                    <a:pt x="3433" y="1206"/>
                  </a:cubicBezTo>
                  <a:cubicBezTo>
                    <a:pt x="3436" y="1206"/>
                    <a:pt x="3440" y="1206"/>
                    <a:pt x="3443" y="1206"/>
                  </a:cubicBezTo>
                  <a:cubicBezTo>
                    <a:pt x="3448" y="1205"/>
                    <a:pt x="3452" y="1208"/>
                    <a:pt x="3453" y="1213"/>
                  </a:cubicBezTo>
                  <a:cubicBezTo>
                    <a:pt x="3453" y="1215"/>
                    <a:pt x="3452" y="1218"/>
                    <a:pt x="3451" y="1219"/>
                  </a:cubicBezTo>
                  <a:cubicBezTo>
                    <a:pt x="3449" y="1221"/>
                    <a:pt x="3447" y="1222"/>
                    <a:pt x="3445" y="1222"/>
                  </a:cubicBezTo>
                  <a:cubicBezTo>
                    <a:pt x="3441" y="1223"/>
                    <a:pt x="3437" y="1223"/>
                    <a:pt x="3433" y="1223"/>
                  </a:cubicBezTo>
                  <a:close/>
                  <a:moveTo>
                    <a:pt x="3471" y="1215"/>
                  </a:moveTo>
                  <a:cubicBezTo>
                    <a:pt x="3468" y="1215"/>
                    <a:pt x="3465" y="1213"/>
                    <a:pt x="3464" y="1210"/>
                  </a:cubicBezTo>
                  <a:cubicBezTo>
                    <a:pt x="3462" y="1206"/>
                    <a:pt x="3464" y="1201"/>
                    <a:pt x="3468" y="1199"/>
                  </a:cubicBezTo>
                  <a:cubicBezTo>
                    <a:pt x="3472" y="1197"/>
                    <a:pt x="3477" y="1199"/>
                    <a:pt x="3479" y="1203"/>
                  </a:cubicBezTo>
                  <a:cubicBezTo>
                    <a:pt x="3481" y="1207"/>
                    <a:pt x="3479" y="1212"/>
                    <a:pt x="3475" y="1214"/>
                  </a:cubicBezTo>
                  <a:cubicBezTo>
                    <a:pt x="3474" y="1215"/>
                    <a:pt x="3472" y="1215"/>
                    <a:pt x="3471" y="1215"/>
                  </a:cubicBezTo>
                  <a:close/>
                  <a:moveTo>
                    <a:pt x="3496" y="1202"/>
                  </a:moveTo>
                  <a:cubicBezTo>
                    <a:pt x="3493" y="1202"/>
                    <a:pt x="3491" y="1200"/>
                    <a:pt x="3489" y="1198"/>
                  </a:cubicBezTo>
                  <a:cubicBezTo>
                    <a:pt x="3487" y="1194"/>
                    <a:pt x="3488" y="1189"/>
                    <a:pt x="3492" y="1186"/>
                  </a:cubicBezTo>
                  <a:cubicBezTo>
                    <a:pt x="3508" y="1176"/>
                    <a:pt x="3508" y="1176"/>
                    <a:pt x="3508" y="1176"/>
                  </a:cubicBezTo>
                  <a:cubicBezTo>
                    <a:pt x="3511" y="1174"/>
                    <a:pt x="3515" y="1172"/>
                    <a:pt x="3518" y="1170"/>
                  </a:cubicBezTo>
                  <a:cubicBezTo>
                    <a:pt x="3520" y="1168"/>
                    <a:pt x="3522" y="1167"/>
                    <a:pt x="3525" y="1166"/>
                  </a:cubicBezTo>
                  <a:cubicBezTo>
                    <a:pt x="3529" y="1163"/>
                    <a:pt x="3534" y="1160"/>
                    <a:pt x="3538" y="1156"/>
                  </a:cubicBezTo>
                  <a:cubicBezTo>
                    <a:pt x="3538" y="1156"/>
                    <a:pt x="3538" y="1156"/>
                    <a:pt x="3538" y="1156"/>
                  </a:cubicBezTo>
                  <a:cubicBezTo>
                    <a:pt x="3539" y="1156"/>
                    <a:pt x="3539" y="1156"/>
                    <a:pt x="3539" y="1156"/>
                  </a:cubicBezTo>
                  <a:cubicBezTo>
                    <a:pt x="3539" y="1156"/>
                    <a:pt x="3539" y="1156"/>
                    <a:pt x="3539" y="1156"/>
                  </a:cubicBezTo>
                  <a:cubicBezTo>
                    <a:pt x="3540" y="1155"/>
                    <a:pt x="3540" y="1155"/>
                    <a:pt x="3540" y="1155"/>
                  </a:cubicBezTo>
                  <a:cubicBezTo>
                    <a:pt x="3558" y="1142"/>
                    <a:pt x="3558" y="1142"/>
                    <a:pt x="3558" y="1142"/>
                  </a:cubicBezTo>
                  <a:cubicBezTo>
                    <a:pt x="3574" y="1130"/>
                    <a:pt x="3574" y="1130"/>
                    <a:pt x="3574" y="1130"/>
                  </a:cubicBezTo>
                  <a:cubicBezTo>
                    <a:pt x="3581" y="1125"/>
                    <a:pt x="3588" y="1119"/>
                    <a:pt x="3596" y="1113"/>
                  </a:cubicBezTo>
                  <a:cubicBezTo>
                    <a:pt x="3599" y="1110"/>
                    <a:pt x="3603" y="1107"/>
                    <a:pt x="3606" y="1105"/>
                  </a:cubicBezTo>
                  <a:cubicBezTo>
                    <a:pt x="3606" y="1105"/>
                    <a:pt x="3606" y="1105"/>
                    <a:pt x="3606" y="1105"/>
                  </a:cubicBezTo>
                  <a:cubicBezTo>
                    <a:pt x="3627" y="1088"/>
                    <a:pt x="3648" y="1070"/>
                    <a:pt x="3670" y="1050"/>
                  </a:cubicBezTo>
                  <a:cubicBezTo>
                    <a:pt x="3670" y="1050"/>
                    <a:pt x="3670" y="1050"/>
                    <a:pt x="3670" y="1050"/>
                  </a:cubicBezTo>
                  <a:cubicBezTo>
                    <a:pt x="3674" y="1047"/>
                    <a:pt x="3679" y="1047"/>
                    <a:pt x="3682" y="1051"/>
                  </a:cubicBezTo>
                  <a:cubicBezTo>
                    <a:pt x="3684" y="1052"/>
                    <a:pt x="3685" y="1055"/>
                    <a:pt x="3684" y="1057"/>
                  </a:cubicBezTo>
                  <a:cubicBezTo>
                    <a:pt x="3684" y="1059"/>
                    <a:pt x="3683" y="1061"/>
                    <a:pt x="3682" y="1063"/>
                  </a:cubicBezTo>
                  <a:cubicBezTo>
                    <a:pt x="3659" y="1083"/>
                    <a:pt x="3638" y="1101"/>
                    <a:pt x="3617" y="1118"/>
                  </a:cubicBezTo>
                  <a:cubicBezTo>
                    <a:pt x="3617" y="1118"/>
                    <a:pt x="3617" y="1118"/>
                    <a:pt x="3617" y="1118"/>
                  </a:cubicBezTo>
                  <a:cubicBezTo>
                    <a:pt x="3613" y="1121"/>
                    <a:pt x="3610" y="1123"/>
                    <a:pt x="3607" y="1126"/>
                  </a:cubicBezTo>
                  <a:cubicBezTo>
                    <a:pt x="3599" y="1132"/>
                    <a:pt x="3592" y="1138"/>
                    <a:pt x="3584" y="1144"/>
                  </a:cubicBezTo>
                  <a:cubicBezTo>
                    <a:pt x="3568" y="1156"/>
                    <a:pt x="3568" y="1156"/>
                    <a:pt x="3568" y="1156"/>
                  </a:cubicBezTo>
                  <a:cubicBezTo>
                    <a:pt x="3551" y="1168"/>
                    <a:pt x="3551" y="1168"/>
                    <a:pt x="3551" y="1168"/>
                  </a:cubicBezTo>
                  <a:cubicBezTo>
                    <a:pt x="3550" y="1169"/>
                    <a:pt x="3550" y="1169"/>
                    <a:pt x="3549" y="1169"/>
                  </a:cubicBezTo>
                  <a:cubicBezTo>
                    <a:pt x="3549" y="1170"/>
                    <a:pt x="3549" y="1170"/>
                    <a:pt x="3549" y="1170"/>
                  </a:cubicBezTo>
                  <a:cubicBezTo>
                    <a:pt x="3549" y="1170"/>
                    <a:pt x="3549" y="1170"/>
                    <a:pt x="3549" y="1170"/>
                  </a:cubicBezTo>
                  <a:cubicBezTo>
                    <a:pt x="3544" y="1173"/>
                    <a:pt x="3539" y="1176"/>
                    <a:pt x="3534" y="1180"/>
                  </a:cubicBezTo>
                  <a:cubicBezTo>
                    <a:pt x="3532" y="1181"/>
                    <a:pt x="3530" y="1182"/>
                    <a:pt x="3528" y="1184"/>
                  </a:cubicBezTo>
                  <a:cubicBezTo>
                    <a:pt x="3524" y="1186"/>
                    <a:pt x="3521" y="1189"/>
                    <a:pt x="3517" y="1191"/>
                  </a:cubicBezTo>
                  <a:cubicBezTo>
                    <a:pt x="3501" y="1201"/>
                    <a:pt x="3501" y="1201"/>
                    <a:pt x="3501" y="1201"/>
                  </a:cubicBezTo>
                  <a:cubicBezTo>
                    <a:pt x="3499" y="1201"/>
                    <a:pt x="3498" y="1202"/>
                    <a:pt x="3496" y="1202"/>
                  </a:cubicBezTo>
                  <a:close/>
                  <a:moveTo>
                    <a:pt x="3236" y="1090"/>
                  </a:moveTo>
                  <a:cubicBezTo>
                    <a:pt x="3234" y="1090"/>
                    <a:pt x="3232" y="1089"/>
                    <a:pt x="3230" y="1087"/>
                  </a:cubicBezTo>
                  <a:cubicBezTo>
                    <a:pt x="3230" y="1088"/>
                    <a:pt x="3230" y="1088"/>
                    <a:pt x="3230" y="1088"/>
                  </a:cubicBezTo>
                  <a:cubicBezTo>
                    <a:pt x="3230" y="1087"/>
                    <a:pt x="3230" y="1087"/>
                    <a:pt x="3230" y="1087"/>
                  </a:cubicBezTo>
                  <a:cubicBezTo>
                    <a:pt x="3228" y="1085"/>
                    <a:pt x="3228" y="1083"/>
                    <a:pt x="3228" y="1081"/>
                  </a:cubicBezTo>
                  <a:cubicBezTo>
                    <a:pt x="3228" y="1079"/>
                    <a:pt x="3229" y="1077"/>
                    <a:pt x="3231" y="1075"/>
                  </a:cubicBezTo>
                  <a:cubicBezTo>
                    <a:pt x="3234" y="1072"/>
                    <a:pt x="3240" y="1072"/>
                    <a:pt x="3243" y="1076"/>
                  </a:cubicBezTo>
                  <a:cubicBezTo>
                    <a:pt x="3243" y="1076"/>
                    <a:pt x="3243" y="1076"/>
                    <a:pt x="3243" y="1076"/>
                  </a:cubicBezTo>
                  <a:cubicBezTo>
                    <a:pt x="3244" y="1077"/>
                    <a:pt x="3245" y="1080"/>
                    <a:pt x="3245" y="1082"/>
                  </a:cubicBezTo>
                  <a:cubicBezTo>
                    <a:pt x="3245" y="1084"/>
                    <a:pt x="3244" y="1086"/>
                    <a:pt x="3242" y="1088"/>
                  </a:cubicBezTo>
                  <a:cubicBezTo>
                    <a:pt x="3240" y="1089"/>
                    <a:pt x="3238" y="1090"/>
                    <a:pt x="3236" y="1090"/>
                  </a:cubicBezTo>
                  <a:close/>
                  <a:moveTo>
                    <a:pt x="3218" y="1069"/>
                  </a:moveTo>
                  <a:cubicBezTo>
                    <a:pt x="3215" y="1069"/>
                    <a:pt x="3213" y="1068"/>
                    <a:pt x="3211" y="1066"/>
                  </a:cubicBezTo>
                  <a:cubicBezTo>
                    <a:pt x="3207" y="1061"/>
                    <a:pt x="3202" y="1055"/>
                    <a:pt x="3198" y="1050"/>
                  </a:cubicBezTo>
                  <a:cubicBezTo>
                    <a:pt x="3174" y="1022"/>
                    <a:pt x="3148" y="990"/>
                    <a:pt x="3118" y="950"/>
                  </a:cubicBezTo>
                  <a:cubicBezTo>
                    <a:pt x="3114" y="944"/>
                    <a:pt x="3109" y="938"/>
                    <a:pt x="3105" y="933"/>
                  </a:cubicBezTo>
                  <a:cubicBezTo>
                    <a:pt x="3105" y="933"/>
                    <a:pt x="3105" y="933"/>
                    <a:pt x="3105" y="932"/>
                  </a:cubicBezTo>
                  <a:cubicBezTo>
                    <a:pt x="3105" y="932"/>
                    <a:pt x="3105" y="932"/>
                    <a:pt x="3105" y="932"/>
                  </a:cubicBezTo>
                  <a:cubicBezTo>
                    <a:pt x="3094" y="917"/>
                    <a:pt x="3082" y="902"/>
                    <a:pt x="3071" y="887"/>
                  </a:cubicBezTo>
                  <a:cubicBezTo>
                    <a:pt x="3070" y="885"/>
                    <a:pt x="3069" y="883"/>
                    <a:pt x="3070" y="881"/>
                  </a:cubicBezTo>
                  <a:cubicBezTo>
                    <a:pt x="3070" y="879"/>
                    <a:pt x="3071" y="877"/>
                    <a:pt x="3073" y="875"/>
                  </a:cubicBezTo>
                  <a:cubicBezTo>
                    <a:pt x="3077" y="873"/>
                    <a:pt x="3082" y="874"/>
                    <a:pt x="3085" y="877"/>
                  </a:cubicBezTo>
                  <a:cubicBezTo>
                    <a:pt x="3098" y="895"/>
                    <a:pt x="3109" y="909"/>
                    <a:pt x="3119" y="923"/>
                  </a:cubicBezTo>
                  <a:cubicBezTo>
                    <a:pt x="3123" y="928"/>
                    <a:pt x="3127" y="934"/>
                    <a:pt x="3132" y="940"/>
                  </a:cubicBezTo>
                  <a:cubicBezTo>
                    <a:pt x="3162" y="979"/>
                    <a:pt x="3187" y="1011"/>
                    <a:pt x="3211" y="1039"/>
                  </a:cubicBezTo>
                  <a:cubicBezTo>
                    <a:pt x="3216" y="1045"/>
                    <a:pt x="3220" y="1050"/>
                    <a:pt x="3224" y="1055"/>
                  </a:cubicBezTo>
                  <a:cubicBezTo>
                    <a:pt x="3227" y="1058"/>
                    <a:pt x="3227" y="1064"/>
                    <a:pt x="3223" y="1067"/>
                  </a:cubicBezTo>
                  <a:cubicBezTo>
                    <a:pt x="3222" y="1068"/>
                    <a:pt x="3220" y="1069"/>
                    <a:pt x="3218" y="1069"/>
                  </a:cubicBezTo>
                  <a:close/>
                  <a:moveTo>
                    <a:pt x="3697" y="1046"/>
                  </a:moveTo>
                  <a:cubicBezTo>
                    <a:pt x="3695" y="1046"/>
                    <a:pt x="3692" y="1045"/>
                    <a:pt x="3691" y="1043"/>
                  </a:cubicBezTo>
                  <a:cubicBezTo>
                    <a:pt x="3689" y="1041"/>
                    <a:pt x="3688" y="1039"/>
                    <a:pt x="3688" y="1037"/>
                  </a:cubicBezTo>
                  <a:cubicBezTo>
                    <a:pt x="3689" y="1035"/>
                    <a:pt x="3690" y="1033"/>
                    <a:pt x="3691" y="1031"/>
                  </a:cubicBezTo>
                  <a:cubicBezTo>
                    <a:pt x="3695" y="1028"/>
                    <a:pt x="3700" y="1028"/>
                    <a:pt x="3703" y="1032"/>
                  </a:cubicBezTo>
                  <a:cubicBezTo>
                    <a:pt x="3706" y="1035"/>
                    <a:pt x="3706" y="1041"/>
                    <a:pt x="3703" y="1044"/>
                  </a:cubicBezTo>
                  <a:cubicBezTo>
                    <a:pt x="3701" y="1045"/>
                    <a:pt x="3699" y="1046"/>
                    <a:pt x="3697" y="1046"/>
                  </a:cubicBezTo>
                  <a:close/>
                  <a:moveTo>
                    <a:pt x="3718" y="1027"/>
                  </a:moveTo>
                  <a:cubicBezTo>
                    <a:pt x="3715" y="1027"/>
                    <a:pt x="3713" y="1026"/>
                    <a:pt x="3712" y="1024"/>
                  </a:cubicBezTo>
                  <a:cubicBezTo>
                    <a:pt x="3708" y="1021"/>
                    <a:pt x="3709" y="1015"/>
                    <a:pt x="3712" y="1012"/>
                  </a:cubicBezTo>
                  <a:cubicBezTo>
                    <a:pt x="3718" y="1006"/>
                    <a:pt x="3725" y="1000"/>
                    <a:pt x="3731" y="994"/>
                  </a:cubicBezTo>
                  <a:cubicBezTo>
                    <a:pt x="3738" y="987"/>
                    <a:pt x="3746" y="980"/>
                    <a:pt x="3753" y="973"/>
                  </a:cubicBezTo>
                  <a:cubicBezTo>
                    <a:pt x="3792" y="936"/>
                    <a:pt x="3831" y="895"/>
                    <a:pt x="3871" y="852"/>
                  </a:cubicBezTo>
                  <a:cubicBezTo>
                    <a:pt x="3872" y="852"/>
                    <a:pt x="3872" y="852"/>
                    <a:pt x="3872" y="852"/>
                  </a:cubicBezTo>
                  <a:cubicBezTo>
                    <a:pt x="3872" y="852"/>
                    <a:pt x="3872" y="852"/>
                    <a:pt x="3872" y="852"/>
                  </a:cubicBezTo>
                  <a:cubicBezTo>
                    <a:pt x="3875" y="849"/>
                    <a:pt x="3880" y="849"/>
                    <a:pt x="3883" y="852"/>
                  </a:cubicBezTo>
                  <a:cubicBezTo>
                    <a:pt x="3885" y="854"/>
                    <a:pt x="3886" y="856"/>
                    <a:pt x="3886" y="858"/>
                  </a:cubicBezTo>
                  <a:cubicBezTo>
                    <a:pt x="3886" y="860"/>
                    <a:pt x="3885" y="862"/>
                    <a:pt x="3884" y="864"/>
                  </a:cubicBezTo>
                  <a:cubicBezTo>
                    <a:pt x="3844" y="906"/>
                    <a:pt x="3804" y="947"/>
                    <a:pt x="3765" y="985"/>
                  </a:cubicBezTo>
                  <a:cubicBezTo>
                    <a:pt x="3757" y="992"/>
                    <a:pt x="3750" y="1000"/>
                    <a:pt x="3742" y="1007"/>
                  </a:cubicBezTo>
                  <a:cubicBezTo>
                    <a:pt x="3735" y="1013"/>
                    <a:pt x="3729" y="1019"/>
                    <a:pt x="3724" y="1024"/>
                  </a:cubicBezTo>
                  <a:cubicBezTo>
                    <a:pt x="3722" y="1026"/>
                    <a:pt x="3720" y="1027"/>
                    <a:pt x="3718" y="1027"/>
                  </a:cubicBezTo>
                  <a:close/>
                  <a:moveTo>
                    <a:pt x="5801" y="934"/>
                  </a:moveTo>
                  <a:cubicBezTo>
                    <a:pt x="5791" y="934"/>
                    <a:pt x="5780" y="933"/>
                    <a:pt x="5771" y="932"/>
                  </a:cubicBezTo>
                  <a:cubicBezTo>
                    <a:pt x="5763" y="931"/>
                    <a:pt x="5756" y="929"/>
                    <a:pt x="5749" y="928"/>
                  </a:cubicBezTo>
                  <a:cubicBezTo>
                    <a:pt x="5737" y="925"/>
                    <a:pt x="5726" y="921"/>
                    <a:pt x="5714" y="917"/>
                  </a:cubicBezTo>
                  <a:cubicBezTo>
                    <a:pt x="5712" y="916"/>
                    <a:pt x="5711" y="914"/>
                    <a:pt x="5710" y="912"/>
                  </a:cubicBezTo>
                  <a:cubicBezTo>
                    <a:pt x="5709" y="910"/>
                    <a:pt x="5709" y="908"/>
                    <a:pt x="5710" y="906"/>
                  </a:cubicBezTo>
                  <a:cubicBezTo>
                    <a:pt x="5711" y="901"/>
                    <a:pt x="5716" y="899"/>
                    <a:pt x="5721" y="901"/>
                  </a:cubicBezTo>
                  <a:cubicBezTo>
                    <a:pt x="5731" y="905"/>
                    <a:pt x="5742" y="909"/>
                    <a:pt x="5753" y="911"/>
                  </a:cubicBezTo>
                  <a:cubicBezTo>
                    <a:pt x="5759" y="913"/>
                    <a:pt x="5766" y="914"/>
                    <a:pt x="5773" y="915"/>
                  </a:cubicBezTo>
                  <a:cubicBezTo>
                    <a:pt x="5789" y="917"/>
                    <a:pt x="5805" y="917"/>
                    <a:pt x="5823" y="916"/>
                  </a:cubicBezTo>
                  <a:cubicBezTo>
                    <a:pt x="5824" y="916"/>
                    <a:pt x="5826" y="916"/>
                    <a:pt x="5827" y="916"/>
                  </a:cubicBezTo>
                  <a:cubicBezTo>
                    <a:pt x="5829" y="915"/>
                    <a:pt x="5830" y="915"/>
                    <a:pt x="5832" y="915"/>
                  </a:cubicBezTo>
                  <a:cubicBezTo>
                    <a:pt x="5841" y="914"/>
                    <a:pt x="5841" y="914"/>
                    <a:pt x="5841" y="914"/>
                  </a:cubicBezTo>
                  <a:cubicBezTo>
                    <a:pt x="5843" y="913"/>
                    <a:pt x="5845" y="913"/>
                    <a:pt x="5846" y="913"/>
                  </a:cubicBezTo>
                  <a:cubicBezTo>
                    <a:pt x="5851" y="912"/>
                    <a:pt x="5855" y="911"/>
                    <a:pt x="5859" y="910"/>
                  </a:cubicBezTo>
                  <a:cubicBezTo>
                    <a:pt x="5859" y="910"/>
                    <a:pt x="5859" y="910"/>
                    <a:pt x="5859" y="910"/>
                  </a:cubicBezTo>
                  <a:cubicBezTo>
                    <a:pt x="5862" y="910"/>
                    <a:pt x="5865" y="909"/>
                    <a:pt x="5867" y="908"/>
                  </a:cubicBezTo>
                  <a:cubicBezTo>
                    <a:pt x="5871" y="908"/>
                    <a:pt x="5875" y="907"/>
                    <a:pt x="5878" y="906"/>
                  </a:cubicBezTo>
                  <a:cubicBezTo>
                    <a:pt x="5897" y="900"/>
                    <a:pt x="5897" y="900"/>
                    <a:pt x="5897" y="900"/>
                  </a:cubicBezTo>
                  <a:cubicBezTo>
                    <a:pt x="5910" y="897"/>
                    <a:pt x="5922" y="892"/>
                    <a:pt x="5935" y="888"/>
                  </a:cubicBezTo>
                  <a:cubicBezTo>
                    <a:pt x="5939" y="886"/>
                    <a:pt x="5944" y="888"/>
                    <a:pt x="5945" y="893"/>
                  </a:cubicBezTo>
                  <a:cubicBezTo>
                    <a:pt x="5946" y="895"/>
                    <a:pt x="5946" y="897"/>
                    <a:pt x="5945" y="899"/>
                  </a:cubicBezTo>
                  <a:cubicBezTo>
                    <a:pt x="5944" y="901"/>
                    <a:pt x="5943" y="903"/>
                    <a:pt x="5941" y="903"/>
                  </a:cubicBezTo>
                  <a:cubicBezTo>
                    <a:pt x="5928" y="908"/>
                    <a:pt x="5915" y="913"/>
                    <a:pt x="5902" y="917"/>
                  </a:cubicBezTo>
                  <a:cubicBezTo>
                    <a:pt x="5883" y="922"/>
                    <a:pt x="5883" y="922"/>
                    <a:pt x="5883" y="922"/>
                  </a:cubicBezTo>
                  <a:cubicBezTo>
                    <a:pt x="5878" y="923"/>
                    <a:pt x="5874" y="924"/>
                    <a:pt x="5871" y="925"/>
                  </a:cubicBezTo>
                  <a:cubicBezTo>
                    <a:pt x="5868" y="926"/>
                    <a:pt x="5866" y="926"/>
                    <a:pt x="5864" y="927"/>
                  </a:cubicBezTo>
                  <a:cubicBezTo>
                    <a:pt x="5863" y="927"/>
                    <a:pt x="5863" y="927"/>
                    <a:pt x="5863" y="927"/>
                  </a:cubicBezTo>
                  <a:cubicBezTo>
                    <a:pt x="5858" y="928"/>
                    <a:pt x="5853" y="929"/>
                    <a:pt x="5849" y="930"/>
                  </a:cubicBezTo>
                  <a:cubicBezTo>
                    <a:pt x="5847" y="930"/>
                    <a:pt x="5845" y="930"/>
                    <a:pt x="5844" y="930"/>
                  </a:cubicBezTo>
                  <a:cubicBezTo>
                    <a:pt x="5834" y="932"/>
                    <a:pt x="5834" y="932"/>
                    <a:pt x="5834" y="932"/>
                  </a:cubicBezTo>
                  <a:cubicBezTo>
                    <a:pt x="5832" y="932"/>
                    <a:pt x="5830" y="932"/>
                    <a:pt x="5828" y="932"/>
                  </a:cubicBezTo>
                  <a:cubicBezTo>
                    <a:pt x="5827" y="933"/>
                    <a:pt x="5826" y="933"/>
                    <a:pt x="5825" y="933"/>
                  </a:cubicBezTo>
                  <a:cubicBezTo>
                    <a:pt x="5817" y="933"/>
                    <a:pt x="5809" y="934"/>
                    <a:pt x="5801" y="934"/>
                  </a:cubicBezTo>
                  <a:close/>
                  <a:moveTo>
                    <a:pt x="5692" y="905"/>
                  </a:moveTo>
                  <a:cubicBezTo>
                    <a:pt x="5690" y="905"/>
                    <a:pt x="5689" y="905"/>
                    <a:pt x="5688" y="904"/>
                  </a:cubicBezTo>
                  <a:cubicBezTo>
                    <a:pt x="5688" y="904"/>
                    <a:pt x="5688" y="904"/>
                    <a:pt x="5688" y="904"/>
                  </a:cubicBezTo>
                  <a:cubicBezTo>
                    <a:pt x="5684" y="902"/>
                    <a:pt x="5682" y="897"/>
                    <a:pt x="5684" y="893"/>
                  </a:cubicBezTo>
                  <a:cubicBezTo>
                    <a:pt x="5686" y="889"/>
                    <a:pt x="5692" y="887"/>
                    <a:pt x="5696" y="889"/>
                  </a:cubicBezTo>
                  <a:cubicBezTo>
                    <a:pt x="5697" y="890"/>
                    <a:pt x="5697" y="890"/>
                    <a:pt x="5697" y="890"/>
                  </a:cubicBezTo>
                  <a:cubicBezTo>
                    <a:pt x="5696" y="890"/>
                    <a:pt x="5696" y="890"/>
                    <a:pt x="5696" y="890"/>
                  </a:cubicBezTo>
                  <a:cubicBezTo>
                    <a:pt x="5698" y="891"/>
                    <a:pt x="5699" y="892"/>
                    <a:pt x="5700" y="894"/>
                  </a:cubicBezTo>
                  <a:cubicBezTo>
                    <a:pt x="5701" y="896"/>
                    <a:pt x="5700" y="899"/>
                    <a:pt x="5699" y="901"/>
                  </a:cubicBezTo>
                  <a:cubicBezTo>
                    <a:pt x="5698" y="904"/>
                    <a:pt x="5695" y="905"/>
                    <a:pt x="5692" y="905"/>
                  </a:cubicBezTo>
                  <a:close/>
                  <a:moveTo>
                    <a:pt x="5964" y="893"/>
                  </a:moveTo>
                  <a:cubicBezTo>
                    <a:pt x="5960" y="893"/>
                    <a:pt x="5957" y="891"/>
                    <a:pt x="5956" y="888"/>
                  </a:cubicBezTo>
                  <a:cubicBezTo>
                    <a:pt x="5954" y="884"/>
                    <a:pt x="5956" y="879"/>
                    <a:pt x="5960" y="877"/>
                  </a:cubicBezTo>
                  <a:cubicBezTo>
                    <a:pt x="5965" y="875"/>
                    <a:pt x="5970" y="877"/>
                    <a:pt x="5972" y="881"/>
                  </a:cubicBezTo>
                  <a:cubicBezTo>
                    <a:pt x="5972" y="883"/>
                    <a:pt x="5972" y="886"/>
                    <a:pt x="5972" y="888"/>
                  </a:cubicBezTo>
                  <a:cubicBezTo>
                    <a:pt x="5971" y="890"/>
                    <a:pt x="5969" y="892"/>
                    <a:pt x="5967" y="893"/>
                  </a:cubicBezTo>
                  <a:cubicBezTo>
                    <a:pt x="5966" y="893"/>
                    <a:pt x="5965" y="893"/>
                    <a:pt x="5964" y="893"/>
                  </a:cubicBezTo>
                  <a:close/>
                  <a:moveTo>
                    <a:pt x="5667" y="891"/>
                  </a:moveTo>
                  <a:cubicBezTo>
                    <a:pt x="5666" y="891"/>
                    <a:pt x="5664" y="890"/>
                    <a:pt x="5663" y="890"/>
                  </a:cubicBezTo>
                  <a:cubicBezTo>
                    <a:pt x="5620" y="862"/>
                    <a:pt x="5583" y="824"/>
                    <a:pt x="5555" y="795"/>
                  </a:cubicBezTo>
                  <a:cubicBezTo>
                    <a:pt x="5548" y="788"/>
                    <a:pt x="5542" y="781"/>
                    <a:pt x="5536" y="774"/>
                  </a:cubicBezTo>
                  <a:cubicBezTo>
                    <a:pt x="5524" y="762"/>
                    <a:pt x="5512" y="747"/>
                    <a:pt x="5498" y="732"/>
                  </a:cubicBezTo>
                  <a:cubicBezTo>
                    <a:pt x="5495" y="728"/>
                    <a:pt x="5496" y="723"/>
                    <a:pt x="5499" y="720"/>
                  </a:cubicBezTo>
                  <a:cubicBezTo>
                    <a:pt x="5503" y="717"/>
                    <a:pt x="5509" y="717"/>
                    <a:pt x="5511" y="721"/>
                  </a:cubicBezTo>
                  <a:cubicBezTo>
                    <a:pt x="5525" y="736"/>
                    <a:pt x="5537" y="750"/>
                    <a:pt x="5548" y="763"/>
                  </a:cubicBezTo>
                  <a:cubicBezTo>
                    <a:pt x="5555" y="770"/>
                    <a:pt x="5561" y="777"/>
                    <a:pt x="5567" y="783"/>
                  </a:cubicBezTo>
                  <a:cubicBezTo>
                    <a:pt x="5607" y="826"/>
                    <a:pt x="5640" y="854"/>
                    <a:pt x="5672" y="875"/>
                  </a:cubicBezTo>
                  <a:cubicBezTo>
                    <a:pt x="5676" y="878"/>
                    <a:pt x="5677" y="883"/>
                    <a:pt x="5675" y="887"/>
                  </a:cubicBezTo>
                  <a:cubicBezTo>
                    <a:pt x="5673" y="889"/>
                    <a:pt x="5670" y="891"/>
                    <a:pt x="5667" y="891"/>
                  </a:cubicBezTo>
                  <a:close/>
                  <a:moveTo>
                    <a:pt x="5989" y="881"/>
                  </a:moveTo>
                  <a:cubicBezTo>
                    <a:pt x="5986" y="881"/>
                    <a:pt x="5983" y="880"/>
                    <a:pt x="5982" y="877"/>
                  </a:cubicBezTo>
                  <a:cubicBezTo>
                    <a:pt x="5981" y="875"/>
                    <a:pt x="5981" y="872"/>
                    <a:pt x="5981" y="870"/>
                  </a:cubicBezTo>
                  <a:cubicBezTo>
                    <a:pt x="5982" y="868"/>
                    <a:pt x="5984" y="866"/>
                    <a:pt x="5986" y="865"/>
                  </a:cubicBezTo>
                  <a:cubicBezTo>
                    <a:pt x="6002" y="857"/>
                    <a:pt x="6019" y="848"/>
                    <a:pt x="6035" y="839"/>
                  </a:cubicBezTo>
                  <a:cubicBezTo>
                    <a:pt x="6059" y="825"/>
                    <a:pt x="6085" y="808"/>
                    <a:pt x="6110" y="791"/>
                  </a:cubicBezTo>
                  <a:cubicBezTo>
                    <a:pt x="6110" y="791"/>
                    <a:pt x="6110" y="791"/>
                    <a:pt x="6110" y="791"/>
                  </a:cubicBezTo>
                  <a:cubicBezTo>
                    <a:pt x="6117" y="785"/>
                    <a:pt x="6125" y="780"/>
                    <a:pt x="6132" y="775"/>
                  </a:cubicBezTo>
                  <a:cubicBezTo>
                    <a:pt x="6136" y="772"/>
                    <a:pt x="6140" y="769"/>
                    <a:pt x="6143" y="766"/>
                  </a:cubicBezTo>
                  <a:cubicBezTo>
                    <a:pt x="6147" y="764"/>
                    <a:pt x="6151" y="761"/>
                    <a:pt x="6154" y="758"/>
                  </a:cubicBezTo>
                  <a:cubicBezTo>
                    <a:pt x="6161" y="753"/>
                    <a:pt x="6167" y="748"/>
                    <a:pt x="6174" y="743"/>
                  </a:cubicBezTo>
                  <a:cubicBezTo>
                    <a:pt x="6174" y="743"/>
                    <a:pt x="6174" y="743"/>
                    <a:pt x="6174" y="743"/>
                  </a:cubicBezTo>
                  <a:cubicBezTo>
                    <a:pt x="6174" y="743"/>
                    <a:pt x="6174" y="743"/>
                    <a:pt x="6174" y="743"/>
                  </a:cubicBezTo>
                  <a:cubicBezTo>
                    <a:pt x="6177" y="740"/>
                    <a:pt x="6183" y="741"/>
                    <a:pt x="6185" y="745"/>
                  </a:cubicBezTo>
                  <a:cubicBezTo>
                    <a:pt x="6188" y="748"/>
                    <a:pt x="6188" y="754"/>
                    <a:pt x="6184" y="757"/>
                  </a:cubicBezTo>
                  <a:cubicBezTo>
                    <a:pt x="6178" y="762"/>
                    <a:pt x="6171" y="767"/>
                    <a:pt x="6165" y="772"/>
                  </a:cubicBezTo>
                  <a:cubicBezTo>
                    <a:pt x="6161" y="774"/>
                    <a:pt x="6157" y="777"/>
                    <a:pt x="6154" y="780"/>
                  </a:cubicBezTo>
                  <a:cubicBezTo>
                    <a:pt x="6153" y="780"/>
                    <a:pt x="6153" y="780"/>
                    <a:pt x="6153" y="780"/>
                  </a:cubicBezTo>
                  <a:cubicBezTo>
                    <a:pt x="6150" y="783"/>
                    <a:pt x="6146" y="786"/>
                    <a:pt x="6142" y="788"/>
                  </a:cubicBezTo>
                  <a:cubicBezTo>
                    <a:pt x="6135" y="794"/>
                    <a:pt x="6127" y="799"/>
                    <a:pt x="6120" y="805"/>
                  </a:cubicBezTo>
                  <a:cubicBezTo>
                    <a:pt x="6119" y="805"/>
                    <a:pt x="6119" y="805"/>
                    <a:pt x="6119" y="805"/>
                  </a:cubicBezTo>
                  <a:cubicBezTo>
                    <a:pt x="6094" y="823"/>
                    <a:pt x="6068" y="839"/>
                    <a:pt x="6043" y="853"/>
                  </a:cubicBezTo>
                  <a:cubicBezTo>
                    <a:pt x="6027" y="863"/>
                    <a:pt x="6010" y="872"/>
                    <a:pt x="5993" y="880"/>
                  </a:cubicBezTo>
                  <a:cubicBezTo>
                    <a:pt x="5992" y="881"/>
                    <a:pt x="5991" y="881"/>
                    <a:pt x="5989" y="881"/>
                  </a:cubicBezTo>
                  <a:close/>
                  <a:moveTo>
                    <a:pt x="3061" y="868"/>
                  </a:moveTo>
                  <a:cubicBezTo>
                    <a:pt x="3059" y="868"/>
                    <a:pt x="3056" y="867"/>
                    <a:pt x="3054" y="864"/>
                  </a:cubicBezTo>
                  <a:cubicBezTo>
                    <a:pt x="3054" y="864"/>
                    <a:pt x="3054" y="864"/>
                    <a:pt x="3054" y="864"/>
                  </a:cubicBezTo>
                  <a:cubicBezTo>
                    <a:pt x="3054" y="864"/>
                    <a:pt x="3054" y="864"/>
                    <a:pt x="3054" y="864"/>
                  </a:cubicBezTo>
                  <a:cubicBezTo>
                    <a:pt x="3053" y="862"/>
                    <a:pt x="3053" y="860"/>
                    <a:pt x="3053" y="858"/>
                  </a:cubicBezTo>
                  <a:cubicBezTo>
                    <a:pt x="3053" y="856"/>
                    <a:pt x="3054" y="854"/>
                    <a:pt x="3056" y="853"/>
                  </a:cubicBezTo>
                  <a:cubicBezTo>
                    <a:pt x="3060" y="850"/>
                    <a:pt x="3065" y="851"/>
                    <a:pt x="3068" y="854"/>
                  </a:cubicBezTo>
                  <a:cubicBezTo>
                    <a:pt x="3068" y="854"/>
                    <a:pt x="3068" y="854"/>
                    <a:pt x="3068" y="854"/>
                  </a:cubicBezTo>
                  <a:cubicBezTo>
                    <a:pt x="3071" y="858"/>
                    <a:pt x="3070" y="864"/>
                    <a:pt x="3066" y="866"/>
                  </a:cubicBezTo>
                  <a:cubicBezTo>
                    <a:pt x="3065" y="867"/>
                    <a:pt x="3063" y="868"/>
                    <a:pt x="3061" y="868"/>
                  </a:cubicBezTo>
                  <a:close/>
                  <a:moveTo>
                    <a:pt x="3897" y="846"/>
                  </a:moveTo>
                  <a:cubicBezTo>
                    <a:pt x="3897" y="846"/>
                    <a:pt x="3897" y="846"/>
                    <a:pt x="3897" y="846"/>
                  </a:cubicBezTo>
                  <a:cubicBezTo>
                    <a:pt x="3895" y="846"/>
                    <a:pt x="3893" y="845"/>
                    <a:pt x="3891" y="844"/>
                  </a:cubicBezTo>
                  <a:cubicBezTo>
                    <a:pt x="3889" y="842"/>
                    <a:pt x="3889" y="840"/>
                    <a:pt x="3888" y="838"/>
                  </a:cubicBezTo>
                  <a:cubicBezTo>
                    <a:pt x="3888" y="836"/>
                    <a:pt x="3889" y="833"/>
                    <a:pt x="3891" y="832"/>
                  </a:cubicBezTo>
                  <a:cubicBezTo>
                    <a:pt x="3894" y="828"/>
                    <a:pt x="3899" y="828"/>
                    <a:pt x="3903" y="831"/>
                  </a:cubicBezTo>
                  <a:cubicBezTo>
                    <a:pt x="3904" y="833"/>
                    <a:pt x="3905" y="835"/>
                    <a:pt x="3905" y="837"/>
                  </a:cubicBezTo>
                  <a:cubicBezTo>
                    <a:pt x="3905" y="839"/>
                    <a:pt x="3905" y="842"/>
                    <a:pt x="3903" y="843"/>
                  </a:cubicBezTo>
                  <a:cubicBezTo>
                    <a:pt x="3903" y="843"/>
                    <a:pt x="3903" y="843"/>
                    <a:pt x="3903" y="843"/>
                  </a:cubicBezTo>
                  <a:cubicBezTo>
                    <a:pt x="3901" y="845"/>
                    <a:pt x="3899" y="846"/>
                    <a:pt x="3897" y="846"/>
                  </a:cubicBezTo>
                  <a:close/>
                  <a:moveTo>
                    <a:pt x="3045" y="845"/>
                  </a:moveTo>
                  <a:cubicBezTo>
                    <a:pt x="3042" y="845"/>
                    <a:pt x="3039" y="844"/>
                    <a:pt x="3038" y="842"/>
                  </a:cubicBezTo>
                  <a:cubicBezTo>
                    <a:pt x="3026" y="825"/>
                    <a:pt x="3013" y="808"/>
                    <a:pt x="3001" y="792"/>
                  </a:cubicBezTo>
                  <a:cubicBezTo>
                    <a:pt x="2981" y="763"/>
                    <a:pt x="2959" y="733"/>
                    <a:pt x="2938" y="704"/>
                  </a:cubicBezTo>
                  <a:cubicBezTo>
                    <a:pt x="2925" y="688"/>
                    <a:pt x="2914" y="673"/>
                    <a:pt x="2904" y="659"/>
                  </a:cubicBezTo>
                  <a:cubicBezTo>
                    <a:pt x="2903" y="657"/>
                    <a:pt x="2902" y="655"/>
                    <a:pt x="2903" y="653"/>
                  </a:cubicBezTo>
                  <a:cubicBezTo>
                    <a:pt x="2903" y="651"/>
                    <a:pt x="2904" y="649"/>
                    <a:pt x="2906" y="647"/>
                  </a:cubicBezTo>
                  <a:cubicBezTo>
                    <a:pt x="2909" y="645"/>
                    <a:pt x="2915" y="645"/>
                    <a:pt x="2918" y="649"/>
                  </a:cubicBezTo>
                  <a:cubicBezTo>
                    <a:pt x="2929" y="664"/>
                    <a:pt x="2940" y="679"/>
                    <a:pt x="2951" y="694"/>
                  </a:cubicBezTo>
                  <a:cubicBezTo>
                    <a:pt x="2951" y="694"/>
                    <a:pt x="2951" y="694"/>
                    <a:pt x="2951" y="694"/>
                  </a:cubicBezTo>
                  <a:cubicBezTo>
                    <a:pt x="2952" y="695"/>
                    <a:pt x="2952" y="695"/>
                    <a:pt x="2952" y="695"/>
                  </a:cubicBezTo>
                  <a:cubicBezTo>
                    <a:pt x="2973" y="724"/>
                    <a:pt x="2995" y="754"/>
                    <a:pt x="3016" y="782"/>
                  </a:cubicBezTo>
                  <a:cubicBezTo>
                    <a:pt x="3027" y="799"/>
                    <a:pt x="3039" y="815"/>
                    <a:pt x="3051" y="832"/>
                  </a:cubicBezTo>
                  <a:cubicBezTo>
                    <a:pt x="3051" y="832"/>
                    <a:pt x="3051" y="832"/>
                    <a:pt x="3051" y="832"/>
                  </a:cubicBezTo>
                  <a:cubicBezTo>
                    <a:pt x="3054" y="835"/>
                    <a:pt x="3053" y="841"/>
                    <a:pt x="3050" y="843"/>
                  </a:cubicBezTo>
                  <a:cubicBezTo>
                    <a:pt x="3048" y="845"/>
                    <a:pt x="3046" y="845"/>
                    <a:pt x="3045" y="845"/>
                  </a:cubicBezTo>
                  <a:close/>
                  <a:moveTo>
                    <a:pt x="3916" y="825"/>
                  </a:moveTo>
                  <a:cubicBezTo>
                    <a:pt x="3914" y="825"/>
                    <a:pt x="3912" y="824"/>
                    <a:pt x="3910" y="823"/>
                  </a:cubicBezTo>
                  <a:cubicBezTo>
                    <a:pt x="3909" y="821"/>
                    <a:pt x="3908" y="819"/>
                    <a:pt x="3908" y="817"/>
                  </a:cubicBezTo>
                  <a:cubicBezTo>
                    <a:pt x="3907" y="815"/>
                    <a:pt x="3908" y="813"/>
                    <a:pt x="3910" y="811"/>
                  </a:cubicBezTo>
                  <a:cubicBezTo>
                    <a:pt x="3922" y="797"/>
                    <a:pt x="3935" y="783"/>
                    <a:pt x="3948" y="769"/>
                  </a:cubicBezTo>
                  <a:cubicBezTo>
                    <a:pt x="3953" y="763"/>
                    <a:pt x="3958" y="758"/>
                    <a:pt x="3963" y="752"/>
                  </a:cubicBezTo>
                  <a:cubicBezTo>
                    <a:pt x="3996" y="715"/>
                    <a:pt x="4028" y="677"/>
                    <a:pt x="4058" y="641"/>
                  </a:cubicBezTo>
                  <a:cubicBezTo>
                    <a:pt x="4061" y="637"/>
                    <a:pt x="4067" y="637"/>
                    <a:pt x="4070" y="639"/>
                  </a:cubicBezTo>
                  <a:cubicBezTo>
                    <a:pt x="4074" y="642"/>
                    <a:pt x="4074" y="648"/>
                    <a:pt x="4071" y="651"/>
                  </a:cubicBezTo>
                  <a:cubicBezTo>
                    <a:pt x="4041" y="688"/>
                    <a:pt x="4009" y="726"/>
                    <a:pt x="3976" y="763"/>
                  </a:cubicBezTo>
                  <a:cubicBezTo>
                    <a:pt x="3971" y="768"/>
                    <a:pt x="3966" y="774"/>
                    <a:pt x="3960" y="780"/>
                  </a:cubicBezTo>
                  <a:cubicBezTo>
                    <a:pt x="3948" y="794"/>
                    <a:pt x="3935" y="808"/>
                    <a:pt x="3922" y="822"/>
                  </a:cubicBezTo>
                  <a:cubicBezTo>
                    <a:pt x="3921" y="824"/>
                    <a:pt x="3918" y="825"/>
                    <a:pt x="3916" y="825"/>
                  </a:cubicBezTo>
                  <a:close/>
                  <a:moveTo>
                    <a:pt x="6201" y="741"/>
                  </a:moveTo>
                  <a:cubicBezTo>
                    <a:pt x="6198" y="741"/>
                    <a:pt x="6196" y="740"/>
                    <a:pt x="6194" y="738"/>
                  </a:cubicBezTo>
                  <a:cubicBezTo>
                    <a:pt x="6193" y="736"/>
                    <a:pt x="6192" y="734"/>
                    <a:pt x="6193" y="731"/>
                  </a:cubicBezTo>
                  <a:cubicBezTo>
                    <a:pt x="6193" y="729"/>
                    <a:pt x="6194" y="727"/>
                    <a:pt x="6196" y="726"/>
                  </a:cubicBezTo>
                  <a:cubicBezTo>
                    <a:pt x="6199" y="723"/>
                    <a:pt x="6205" y="723"/>
                    <a:pt x="6208" y="727"/>
                  </a:cubicBezTo>
                  <a:cubicBezTo>
                    <a:pt x="6209" y="729"/>
                    <a:pt x="6210" y="731"/>
                    <a:pt x="6209" y="733"/>
                  </a:cubicBezTo>
                  <a:cubicBezTo>
                    <a:pt x="6209" y="735"/>
                    <a:pt x="6208" y="737"/>
                    <a:pt x="6206" y="739"/>
                  </a:cubicBezTo>
                  <a:cubicBezTo>
                    <a:pt x="6205" y="740"/>
                    <a:pt x="6203" y="741"/>
                    <a:pt x="6201" y="741"/>
                  </a:cubicBezTo>
                  <a:close/>
                  <a:moveTo>
                    <a:pt x="6223" y="723"/>
                  </a:moveTo>
                  <a:cubicBezTo>
                    <a:pt x="6220" y="723"/>
                    <a:pt x="6218" y="722"/>
                    <a:pt x="6216" y="720"/>
                  </a:cubicBezTo>
                  <a:cubicBezTo>
                    <a:pt x="6215" y="718"/>
                    <a:pt x="6214" y="716"/>
                    <a:pt x="6214" y="714"/>
                  </a:cubicBezTo>
                  <a:cubicBezTo>
                    <a:pt x="6215" y="711"/>
                    <a:pt x="6216" y="709"/>
                    <a:pt x="6217" y="708"/>
                  </a:cubicBezTo>
                  <a:cubicBezTo>
                    <a:pt x="6224" y="702"/>
                    <a:pt x="6232" y="696"/>
                    <a:pt x="6240" y="689"/>
                  </a:cubicBezTo>
                  <a:cubicBezTo>
                    <a:pt x="6247" y="683"/>
                    <a:pt x="6253" y="677"/>
                    <a:pt x="6260" y="671"/>
                  </a:cubicBezTo>
                  <a:cubicBezTo>
                    <a:pt x="6304" y="633"/>
                    <a:pt x="6348" y="592"/>
                    <a:pt x="6386" y="557"/>
                  </a:cubicBezTo>
                  <a:cubicBezTo>
                    <a:pt x="6389" y="554"/>
                    <a:pt x="6395" y="554"/>
                    <a:pt x="6398" y="558"/>
                  </a:cubicBezTo>
                  <a:cubicBezTo>
                    <a:pt x="6401" y="561"/>
                    <a:pt x="6401" y="566"/>
                    <a:pt x="6397" y="570"/>
                  </a:cubicBezTo>
                  <a:cubicBezTo>
                    <a:pt x="6358" y="606"/>
                    <a:pt x="6316" y="646"/>
                    <a:pt x="6271" y="684"/>
                  </a:cubicBezTo>
                  <a:cubicBezTo>
                    <a:pt x="6264" y="690"/>
                    <a:pt x="6258" y="696"/>
                    <a:pt x="6251" y="701"/>
                  </a:cubicBezTo>
                  <a:cubicBezTo>
                    <a:pt x="6245" y="707"/>
                    <a:pt x="6237" y="714"/>
                    <a:pt x="6228" y="721"/>
                  </a:cubicBezTo>
                  <a:cubicBezTo>
                    <a:pt x="6227" y="722"/>
                    <a:pt x="6225" y="723"/>
                    <a:pt x="6223" y="723"/>
                  </a:cubicBezTo>
                  <a:close/>
                  <a:moveTo>
                    <a:pt x="5487" y="713"/>
                  </a:moveTo>
                  <a:cubicBezTo>
                    <a:pt x="5484" y="713"/>
                    <a:pt x="5482" y="712"/>
                    <a:pt x="5480" y="710"/>
                  </a:cubicBezTo>
                  <a:cubicBezTo>
                    <a:pt x="5477" y="706"/>
                    <a:pt x="5478" y="701"/>
                    <a:pt x="5481" y="698"/>
                  </a:cubicBezTo>
                  <a:cubicBezTo>
                    <a:pt x="5485" y="695"/>
                    <a:pt x="5490" y="696"/>
                    <a:pt x="5493" y="699"/>
                  </a:cubicBezTo>
                  <a:cubicBezTo>
                    <a:pt x="5495" y="701"/>
                    <a:pt x="5495" y="703"/>
                    <a:pt x="5495" y="705"/>
                  </a:cubicBezTo>
                  <a:cubicBezTo>
                    <a:pt x="5495" y="707"/>
                    <a:pt x="5494" y="709"/>
                    <a:pt x="5492" y="711"/>
                  </a:cubicBezTo>
                  <a:cubicBezTo>
                    <a:pt x="5491" y="712"/>
                    <a:pt x="5489" y="713"/>
                    <a:pt x="5487" y="713"/>
                  </a:cubicBezTo>
                  <a:close/>
                  <a:moveTo>
                    <a:pt x="1202" y="704"/>
                  </a:moveTo>
                  <a:cubicBezTo>
                    <a:pt x="1201" y="704"/>
                    <a:pt x="1200" y="704"/>
                    <a:pt x="1199" y="704"/>
                  </a:cubicBezTo>
                  <a:cubicBezTo>
                    <a:pt x="1199" y="704"/>
                    <a:pt x="1199" y="704"/>
                    <a:pt x="1199" y="704"/>
                  </a:cubicBezTo>
                  <a:cubicBezTo>
                    <a:pt x="1193" y="704"/>
                    <a:pt x="1189" y="703"/>
                    <a:pt x="1184" y="703"/>
                  </a:cubicBezTo>
                  <a:cubicBezTo>
                    <a:pt x="1182" y="703"/>
                    <a:pt x="1180" y="702"/>
                    <a:pt x="1178" y="700"/>
                  </a:cubicBezTo>
                  <a:cubicBezTo>
                    <a:pt x="1177" y="698"/>
                    <a:pt x="1176" y="696"/>
                    <a:pt x="1177" y="694"/>
                  </a:cubicBezTo>
                  <a:cubicBezTo>
                    <a:pt x="1177" y="689"/>
                    <a:pt x="1181" y="686"/>
                    <a:pt x="1186" y="686"/>
                  </a:cubicBezTo>
                  <a:cubicBezTo>
                    <a:pt x="1190" y="687"/>
                    <a:pt x="1194" y="687"/>
                    <a:pt x="1200" y="687"/>
                  </a:cubicBezTo>
                  <a:cubicBezTo>
                    <a:pt x="1208" y="687"/>
                    <a:pt x="1216" y="687"/>
                    <a:pt x="1224" y="686"/>
                  </a:cubicBezTo>
                  <a:cubicBezTo>
                    <a:pt x="1224" y="686"/>
                    <a:pt x="1224" y="686"/>
                    <a:pt x="1224" y="686"/>
                  </a:cubicBezTo>
                  <a:cubicBezTo>
                    <a:pt x="1229" y="685"/>
                    <a:pt x="1234" y="684"/>
                    <a:pt x="1239" y="683"/>
                  </a:cubicBezTo>
                  <a:cubicBezTo>
                    <a:pt x="1239" y="683"/>
                    <a:pt x="1239" y="683"/>
                    <a:pt x="1239" y="683"/>
                  </a:cubicBezTo>
                  <a:cubicBezTo>
                    <a:pt x="1239" y="683"/>
                    <a:pt x="1240" y="683"/>
                    <a:pt x="1240" y="683"/>
                  </a:cubicBezTo>
                  <a:cubicBezTo>
                    <a:pt x="1252" y="680"/>
                    <a:pt x="1266" y="676"/>
                    <a:pt x="1280" y="672"/>
                  </a:cubicBezTo>
                  <a:cubicBezTo>
                    <a:pt x="1314" y="662"/>
                    <a:pt x="1350" y="648"/>
                    <a:pt x="1396" y="628"/>
                  </a:cubicBezTo>
                  <a:cubicBezTo>
                    <a:pt x="1397" y="627"/>
                    <a:pt x="1397" y="627"/>
                    <a:pt x="1397" y="627"/>
                  </a:cubicBezTo>
                  <a:cubicBezTo>
                    <a:pt x="1397" y="627"/>
                    <a:pt x="1397" y="627"/>
                    <a:pt x="1398" y="627"/>
                  </a:cubicBezTo>
                  <a:cubicBezTo>
                    <a:pt x="1402" y="625"/>
                    <a:pt x="1407" y="627"/>
                    <a:pt x="1409" y="631"/>
                  </a:cubicBezTo>
                  <a:cubicBezTo>
                    <a:pt x="1410" y="633"/>
                    <a:pt x="1410" y="636"/>
                    <a:pt x="1409" y="638"/>
                  </a:cubicBezTo>
                  <a:cubicBezTo>
                    <a:pt x="1408" y="640"/>
                    <a:pt x="1407" y="642"/>
                    <a:pt x="1404" y="642"/>
                  </a:cubicBezTo>
                  <a:cubicBezTo>
                    <a:pt x="1404" y="643"/>
                    <a:pt x="1404" y="643"/>
                    <a:pt x="1403" y="643"/>
                  </a:cubicBezTo>
                  <a:cubicBezTo>
                    <a:pt x="1403" y="643"/>
                    <a:pt x="1403" y="643"/>
                    <a:pt x="1403" y="643"/>
                  </a:cubicBezTo>
                  <a:cubicBezTo>
                    <a:pt x="1356" y="664"/>
                    <a:pt x="1320" y="678"/>
                    <a:pt x="1285" y="688"/>
                  </a:cubicBezTo>
                  <a:cubicBezTo>
                    <a:pt x="1270" y="693"/>
                    <a:pt x="1256" y="696"/>
                    <a:pt x="1243" y="699"/>
                  </a:cubicBezTo>
                  <a:cubicBezTo>
                    <a:pt x="1243" y="699"/>
                    <a:pt x="1243" y="699"/>
                    <a:pt x="1243" y="699"/>
                  </a:cubicBezTo>
                  <a:cubicBezTo>
                    <a:pt x="1243" y="699"/>
                    <a:pt x="1243" y="699"/>
                    <a:pt x="1243" y="699"/>
                  </a:cubicBezTo>
                  <a:cubicBezTo>
                    <a:pt x="1237" y="700"/>
                    <a:pt x="1232" y="701"/>
                    <a:pt x="1226" y="702"/>
                  </a:cubicBezTo>
                  <a:cubicBezTo>
                    <a:pt x="1226" y="702"/>
                    <a:pt x="1226" y="702"/>
                    <a:pt x="1226" y="702"/>
                  </a:cubicBezTo>
                  <a:cubicBezTo>
                    <a:pt x="1218" y="704"/>
                    <a:pt x="1210" y="704"/>
                    <a:pt x="1202" y="704"/>
                  </a:cubicBezTo>
                  <a:close/>
                  <a:moveTo>
                    <a:pt x="1157" y="697"/>
                  </a:moveTo>
                  <a:cubicBezTo>
                    <a:pt x="1157" y="697"/>
                    <a:pt x="1156" y="697"/>
                    <a:pt x="1155" y="697"/>
                  </a:cubicBezTo>
                  <a:cubicBezTo>
                    <a:pt x="1153" y="696"/>
                    <a:pt x="1151" y="695"/>
                    <a:pt x="1150" y="693"/>
                  </a:cubicBezTo>
                  <a:cubicBezTo>
                    <a:pt x="1149" y="691"/>
                    <a:pt x="1149" y="689"/>
                    <a:pt x="1149" y="687"/>
                  </a:cubicBezTo>
                  <a:cubicBezTo>
                    <a:pt x="1150" y="682"/>
                    <a:pt x="1155" y="679"/>
                    <a:pt x="1160" y="681"/>
                  </a:cubicBezTo>
                  <a:cubicBezTo>
                    <a:pt x="1164" y="682"/>
                    <a:pt x="1167" y="687"/>
                    <a:pt x="1166" y="691"/>
                  </a:cubicBezTo>
                  <a:cubicBezTo>
                    <a:pt x="1165" y="695"/>
                    <a:pt x="1161" y="697"/>
                    <a:pt x="1157" y="697"/>
                  </a:cubicBezTo>
                  <a:close/>
                  <a:moveTo>
                    <a:pt x="5469" y="691"/>
                  </a:moveTo>
                  <a:cubicBezTo>
                    <a:pt x="5466" y="691"/>
                    <a:pt x="5464" y="690"/>
                    <a:pt x="5462" y="688"/>
                  </a:cubicBezTo>
                  <a:cubicBezTo>
                    <a:pt x="5457" y="682"/>
                    <a:pt x="5452" y="676"/>
                    <a:pt x="5446" y="668"/>
                  </a:cubicBezTo>
                  <a:cubicBezTo>
                    <a:pt x="5432" y="650"/>
                    <a:pt x="5418" y="633"/>
                    <a:pt x="5404" y="616"/>
                  </a:cubicBezTo>
                  <a:cubicBezTo>
                    <a:pt x="5388" y="596"/>
                    <a:pt x="5372" y="576"/>
                    <a:pt x="5356" y="556"/>
                  </a:cubicBezTo>
                  <a:cubicBezTo>
                    <a:pt x="5350" y="549"/>
                    <a:pt x="5344" y="542"/>
                    <a:pt x="5339" y="535"/>
                  </a:cubicBezTo>
                  <a:cubicBezTo>
                    <a:pt x="5332" y="527"/>
                    <a:pt x="5326" y="519"/>
                    <a:pt x="5320" y="512"/>
                  </a:cubicBezTo>
                  <a:cubicBezTo>
                    <a:pt x="5318" y="510"/>
                    <a:pt x="5318" y="508"/>
                    <a:pt x="5318" y="506"/>
                  </a:cubicBezTo>
                  <a:cubicBezTo>
                    <a:pt x="5318" y="504"/>
                    <a:pt x="5319" y="502"/>
                    <a:pt x="5321" y="500"/>
                  </a:cubicBezTo>
                  <a:cubicBezTo>
                    <a:pt x="5324" y="497"/>
                    <a:pt x="5330" y="498"/>
                    <a:pt x="5333" y="501"/>
                  </a:cubicBezTo>
                  <a:cubicBezTo>
                    <a:pt x="5339" y="509"/>
                    <a:pt x="5345" y="517"/>
                    <a:pt x="5352" y="525"/>
                  </a:cubicBezTo>
                  <a:cubicBezTo>
                    <a:pt x="5357" y="531"/>
                    <a:pt x="5362" y="537"/>
                    <a:pt x="5369" y="545"/>
                  </a:cubicBezTo>
                  <a:cubicBezTo>
                    <a:pt x="5385" y="565"/>
                    <a:pt x="5402" y="586"/>
                    <a:pt x="5418" y="606"/>
                  </a:cubicBezTo>
                  <a:cubicBezTo>
                    <a:pt x="5431" y="623"/>
                    <a:pt x="5445" y="640"/>
                    <a:pt x="5459" y="657"/>
                  </a:cubicBezTo>
                  <a:cubicBezTo>
                    <a:pt x="5462" y="661"/>
                    <a:pt x="5462" y="661"/>
                    <a:pt x="5462" y="661"/>
                  </a:cubicBezTo>
                  <a:cubicBezTo>
                    <a:pt x="5467" y="666"/>
                    <a:pt x="5471" y="672"/>
                    <a:pt x="5475" y="677"/>
                  </a:cubicBezTo>
                  <a:cubicBezTo>
                    <a:pt x="5478" y="681"/>
                    <a:pt x="5478" y="686"/>
                    <a:pt x="5474" y="689"/>
                  </a:cubicBezTo>
                  <a:cubicBezTo>
                    <a:pt x="5473" y="690"/>
                    <a:pt x="5471" y="691"/>
                    <a:pt x="5469" y="691"/>
                  </a:cubicBezTo>
                  <a:close/>
                  <a:moveTo>
                    <a:pt x="1131" y="688"/>
                  </a:moveTo>
                  <a:cubicBezTo>
                    <a:pt x="1130" y="688"/>
                    <a:pt x="1128" y="688"/>
                    <a:pt x="1127" y="688"/>
                  </a:cubicBezTo>
                  <a:cubicBezTo>
                    <a:pt x="1124" y="686"/>
                    <a:pt x="1120" y="685"/>
                    <a:pt x="1116" y="683"/>
                  </a:cubicBezTo>
                  <a:cubicBezTo>
                    <a:pt x="1116" y="683"/>
                    <a:pt x="1116" y="683"/>
                    <a:pt x="1116" y="683"/>
                  </a:cubicBezTo>
                  <a:cubicBezTo>
                    <a:pt x="1099" y="675"/>
                    <a:pt x="1082" y="666"/>
                    <a:pt x="1063" y="654"/>
                  </a:cubicBezTo>
                  <a:cubicBezTo>
                    <a:pt x="1038" y="639"/>
                    <a:pt x="1013" y="621"/>
                    <a:pt x="982" y="597"/>
                  </a:cubicBezTo>
                  <a:cubicBezTo>
                    <a:pt x="982" y="597"/>
                    <a:pt x="982" y="597"/>
                    <a:pt x="982" y="597"/>
                  </a:cubicBezTo>
                  <a:cubicBezTo>
                    <a:pt x="982" y="597"/>
                    <a:pt x="982" y="597"/>
                    <a:pt x="982" y="597"/>
                  </a:cubicBezTo>
                  <a:cubicBezTo>
                    <a:pt x="975" y="592"/>
                    <a:pt x="968" y="586"/>
                    <a:pt x="961" y="580"/>
                  </a:cubicBezTo>
                  <a:cubicBezTo>
                    <a:pt x="953" y="574"/>
                    <a:pt x="946" y="568"/>
                    <a:pt x="937" y="562"/>
                  </a:cubicBezTo>
                  <a:cubicBezTo>
                    <a:pt x="936" y="560"/>
                    <a:pt x="935" y="558"/>
                    <a:pt x="934" y="556"/>
                  </a:cubicBezTo>
                  <a:cubicBezTo>
                    <a:pt x="934" y="554"/>
                    <a:pt x="935" y="551"/>
                    <a:pt x="936" y="550"/>
                  </a:cubicBezTo>
                  <a:cubicBezTo>
                    <a:pt x="939" y="546"/>
                    <a:pt x="945" y="546"/>
                    <a:pt x="948" y="548"/>
                  </a:cubicBezTo>
                  <a:cubicBezTo>
                    <a:pt x="956" y="555"/>
                    <a:pt x="964" y="561"/>
                    <a:pt x="971" y="567"/>
                  </a:cubicBezTo>
                  <a:cubicBezTo>
                    <a:pt x="979" y="573"/>
                    <a:pt x="986" y="579"/>
                    <a:pt x="992" y="584"/>
                  </a:cubicBezTo>
                  <a:cubicBezTo>
                    <a:pt x="1022" y="607"/>
                    <a:pt x="1048" y="625"/>
                    <a:pt x="1072" y="640"/>
                  </a:cubicBezTo>
                  <a:cubicBezTo>
                    <a:pt x="1090" y="651"/>
                    <a:pt x="1107" y="660"/>
                    <a:pt x="1123" y="667"/>
                  </a:cubicBezTo>
                  <a:cubicBezTo>
                    <a:pt x="1123" y="667"/>
                    <a:pt x="1123" y="667"/>
                    <a:pt x="1123" y="667"/>
                  </a:cubicBezTo>
                  <a:cubicBezTo>
                    <a:pt x="1127" y="669"/>
                    <a:pt x="1130" y="671"/>
                    <a:pt x="1134" y="672"/>
                  </a:cubicBezTo>
                  <a:cubicBezTo>
                    <a:pt x="1138" y="674"/>
                    <a:pt x="1140" y="679"/>
                    <a:pt x="1138" y="683"/>
                  </a:cubicBezTo>
                  <a:cubicBezTo>
                    <a:pt x="1137" y="686"/>
                    <a:pt x="1134" y="688"/>
                    <a:pt x="1131" y="688"/>
                  </a:cubicBezTo>
                  <a:close/>
                  <a:moveTo>
                    <a:pt x="2894" y="640"/>
                  </a:moveTo>
                  <a:cubicBezTo>
                    <a:pt x="2891" y="640"/>
                    <a:pt x="2889" y="639"/>
                    <a:pt x="2887" y="637"/>
                  </a:cubicBezTo>
                  <a:cubicBezTo>
                    <a:pt x="2887" y="636"/>
                    <a:pt x="2887" y="636"/>
                    <a:pt x="2887" y="636"/>
                  </a:cubicBezTo>
                  <a:cubicBezTo>
                    <a:pt x="2887" y="636"/>
                    <a:pt x="2887" y="636"/>
                    <a:pt x="2887" y="636"/>
                  </a:cubicBezTo>
                  <a:cubicBezTo>
                    <a:pt x="2886" y="634"/>
                    <a:pt x="2885" y="632"/>
                    <a:pt x="2886" y="630"/>
                  </a:cubicBezTo>
                  <a:cubicBezTo>
                    <a:pt x="2886" y="628"/>
                    <a:pt x="2887" y="626"/>
                    <a:pt x="2889" y="625"/>
                  </a:cubicBezTo>
                  <a:cubicBezTo>
                    <a:pt x="2892" y="622"/>
                    <a:pt x="2898" y="623"/>
                    <a:pt x="2901" y="626"/>
                  </a:cubicBezTo>
                  <a:cubicBezTo>
                    <a:pt x="2904" y="630"/>
                    <a:pt x="2903" y="635"/>
                    <a:pt x="2899" y="638"/>
                  </a:cubicBezTo>
                  <a:cubicBezTo>
                    <a:pt x="2898" y="639"/>
                    <a:pt x="2896" y="640"/>
                    <a:pt x="2894" y="640"/>
                  </a:cubicBezTo>
                  <a:close/>
                  <a:moveTo>
                    <a:pt x="4083" y="633"/>
                  </a:moveTo>
                  <a:cubicBezTo>
                    <a:pt x="4081" y="633"/>
                    <a:pt x="4079" y="632"/>
                    <a:pt x="4077" y="631"/>
                  </a:cubicBezTo>
                  <a:cubicBezTo>
                    <a:pt x="4074" y="628"/>
                    <a:pt x="4073" y="622"/>
                    <a:pt x="4076" y="619"/>
                  </a:cubicBezTo>
                  <a:cubicBezTo>
                    <a:pt x="4079" y="615"/>
                    <a:pt x="4084" y="615"/>
                    <a:pt x="4088" y="618"/>
                  </a:cubicBezTo>
                  <a:cubicBezTo>
                    <a:pt x="4090" y="619"/>
                    <a:pt x="4091" y="621"/>
                    <a:pt x="4091" y="623"/>
                  </a:cubicBezTo>
                  <a:cubicBezTo>
                    <a:pt x="4091" y="626"/>
                    <a:pt x="4091" y="628"/>
                    <a:pt x="4089" y="629"/>
                  </a:cubicBezTo>
                  <a:cubicBezTo>
                    <a:pt x="4089" y="630"/>
                    <a:pt x="4089" y="630"/>
                    <a:pt x="4089" y="630"/>
                  </a:cubicBezTo>
                  <a:cubicBezTo>
                    <a:pt x="4088" y="632"/>
                    <a:pt x="4085" y="633"/>
                    <a:pt x="4083" y="633"/>
                  </a:cubicBezTo>
                  <a:close/>
                  <a:moveTo>
                    <a:pt x="1427" y="632"/>
                  </a:moveTo>
                  <a:cubicBezTo>
                    <a:pt x="1424" y="632"/>
                    <a:pt x="1420" y="630"/>
                    <a:pt x="1419" y="627"/>
                  </a:cubicBezTo>
                  <a:cubicBezTo>
                    <a:pt x="1418" y="625"/>
                    <a:pt x="1418" y="622"/>
                    <a:pt x="1419" y="620"/>
                  </a:cubicBezTo>
                  <a:cubicBezTo>
                    <a:pt x="1420" y="618"/>
                    <a:pt x="1421" y="616"/>
                    <a:pt x="1423" y="615"/>
                  </a:cubicBezTo>
                  <a:cubicBezTo>
                    <a:pt x="1427" y="613"/>
                    <a:pt x="1433" y="615"/>
                    <a:pt x="1435" y="620"/>
                  </a:cubicBezTo>
                  <a:cubicBezTo>
                    <a:pt x="1436" y="624"/>
                    <a:pt x="1435" y="629"/>
                    <a:pt x="1430" y="631"/>
                  </a:cubicBezTo>
                  <a:cubicBezTo>
                    <a:pt x="1429" y="631"/>
                    <a:pt x="1428" y="632"/>
                    <a:pt x="1427" y="632"/>
                  </a:cubicBezTo>
                  <a:close/>
                  <a:moveTo>
                    <a:pt x="1452" y="620"/>
                  </a:moveTo>
                  <a:cubicBezTo>
                    <a:pt x="1449" y="620"/>
                    <a:pt x="1446" y="618"/>
                    <a:pt x="1445" y="615"/>
                  </a:cubicBezTo>
                  <a:cubicBezTo>
                    <a:pt x="1444" y="613"/>
                    <a:pt x="1444" y="610"/>
                    <a:pt x="1444" y="608"/>
                  </a:cubicBezTo>
                  <a:cubicBezTo>
                    <a:pt x="1445" y="606"/>
                    <a:pt x="1447" y="604"/>
                    <a:pt x="1449" y="603"/>
                  </a:cubicBezTo>
                  <a:cubicBezTo>
                    <a:pt x="1465" y="596"/>
                    <a:pt x="1482" y="588"/>
                    <a:pt x="1500" y="579"/>
                  </a:cubicBezTo>
                  <a:cubicBezTo>
                    <a:pt x="1538" y="560"/>
                    <a:pt x="1577" y="540"/>
                    <a:pt x="1615" y="521"/>
                  </a:cubicBezTo>
                  <a:cubicBezTo>
                    <a:pt x="1634" y="511"/>
                    <a:pt x="1634" y="511"/>
                    <a:pt x="1634" y="511"/>
                  </a:cubicBezTo>
                  <a:cubicBezTo>
                    <a:pt x="1640" y="508"/>
                    <a:pt x="1645" y="505"/>
                    <a:pt x="1651" y="502"/>
                  </a:cubicBezTo>
                  <a:cubicBezTo>
                    <a:pt x="1655" y="500"/>
                    <a:pt x="1660" y="502"/>
                    <a:pt x="1662" y="506"/>
                  </a:cubicBezTo>
                  <a:cubicBezTo>
                    <a:pt x="1665" y="510"/>
                    <a:pt x="1663" y="515"/>
                    <a:pt x="1659" y="517"/>
                  </a:cubicBezTo>
                  <a:cubicBezTo>
                    <a:pt x="1651" y="521"/>
                    <a:pt x="1644" y="525"/>
                    <a:pt x="1637" y="529"/>
                  </a:cubicBezTo>
                  <a:cubicBezTo>
                    <a:pt x="1622" y="536"/>
                    <a:pt x="1622" y="536"/>
                    <a:pt x="1622" y="536"/>
                  </a:cubicBezTo>
                  <a:cubicBezTo>
                    <a:pt x="1585" y="555"/>
                    <a:pt x="1546" y="575"/>
                    <a:pt x="1507" y="594"/>
                  </a:cubicBezTo>
                  <a:cubicBezTo>
                    <a:pt x="1489" y="603"/>
                    <a:pt x="1472" y="611"/>
                    <a:pt x="1456" y="619"/>
                  </a:cubicBezTo>
                  <a:cubicBezTo>
                    <a:pt x="1455" y="619"/>
                    <a:pt x="1454" y="620"/>
                    <a:pt x="1452" y="620"/>
                  </a:cubicBezTo>
                  <a:close/>
                  <a:moveTo>
                    <a:pt x="2877" y="617"/>
                  </a:moveTo>
                  <a:cubicBezTo>
                    <a:pt x="2874" y="617"/>
                    <a:pt x="2872" y="616"/>
                    <a:pt x="2870" y="614"/>
                  </a:cubicBezTo>
                  <a:cubicBezTo>
                    <a:pt x="2848" y="586"/>
                    <a:pt x="2828" y="560"/>
                    <a:pt x="2808" y="535"/>
                  </a:cubicBezTo>
                  <a:cubicBezTo>
                    <a:pt x="2793" y="517"/>
                    <a:pt x="2779" y="499"/>
                    <a:pt x="2764" y="482"/>
                  </a:cubicBezTo>
                  <a:cubicBezTo>
                    <a:pt x="2764" y="482"/>
                    <a:pt x="2764" y="482"/>
                    <a:pt x="2764" y="482"/>
                  </a:cubicBezTo>
                  <a:cubicBezTo>
                    <a:pt x="2752" y="467"/>
                    <a:pt x="2739" y="453"/>
                    <a:pt x="2727" y="440"/>
                  </a:cubicBezTo>
                  <a:cubicBezTo>
                    <a:pt x="2726" y="438"/>
                    <a:pt x="2725" y="436"/>
                    <a:pt x="2725" y="433"/>
                  </a:cubicBezTo>
                  <a:cubicBezTo>
                    <a:pt x="2725" y="431"/>
                    <a:pt x="2726" y="429"/>
                    <a:pt x="2728" y="428"/>
                  </a:cubicBezTo>
                  <a:cubicBezTo>
                    <a:pt x="2731" y="425"/>
                    <a:pt x="2737" y="425"/>
                    <a:pt x="2740" y="428"/>
                  </a:cubicBezTo>
                  <a:cubicBezTo>
                    <a:pt x="2752" y="442"/>
                    <a:pt x="2765" y="456"/>
                    <a:pt x="2777" y="471"/>
                  </a:cubicBezTo>
                  <a:cubicBezTo>
                    <a:pt x="2792" y="488"/>
                    <a:pt x="2807" y="506"/>
                    <a:pt x="2821" y="525"/>
                  </a:cubicBezTo>
                  <a:cubicBezTo>
                    <a:pt x="2841" y="549"/>
                    <a:pt x="2862" y="575"/>
                    <a:pt x="2884" y="604"/>
                  </a:cubicBezTo>
                  <a:cubicBezTo>
                    <a:pt x="2886" y="607"/>
                    <a:pt x="2886" y="613"/>
                    <a:pt x="2882" y="616"/>
                  </a:cubicBezTo>
                  <a:cubicBezTo>
                    <a:pt x="2880" y="617"/>
                    <a:pt x="2879" y="617"/>
                    <a:pt x="2877" y="617"/>
                  </a:cubicBezTo>
                  <a:close/>
                  <a:moveTo>
                    <a:pt x="4100" y="611"/>
                  </a:moveTo>
                  <a:cubicBezTo>
                    <a:pt x="4098" y="611"/>
                    <a:pt x="4097" y="610"/>
                    <a:pt x="4095" y="609"/>
                  </a:cubicBezTo>
                  <a:cubicBezTo>
                    <a:pt x="4091" y="606"/>
                    <a:pt x="4091" y="601"/>
                    <a:pt x="4094" y="597"/>
                  </a:cubicBezTo>
                  <a:cubicBezTo>
                    <a:pt x="4106" y="582"/>
                    <a:pt x="4118" y="567"/>
                    <a:pt x="4129" y="553"/>
                  </a:cubicBezTo>
                  <a:cubicBezTo>
                    <a:pt x="4145" y="532"/>
                    <a:pt x="4160" y="512"/>
                    <a:pt x="4176" y="492"/>
                  </a:cubicBezTo>
                  <a:cubicBezTo>
                    <a:pt x="4196" y="465"/>
                    <a:pt x="4213" y="441"/>
                    <a:pt x="4230" y="417"/>
                  </a:cubicBezTo>
                  <a:cubicBezTo>
                    <a:pt x="4233" y="413"/>
                    <a:pt x="4238" y="412"/>
                    <a:pt x="4242" y="415"/>
                  </a:cubicBezTo>
                  <a:cubicBezTo>
                    <a:pt x="4246" y="418"/>
                    <a:pt x="4247" y="423"/>
                    <a:pt x="4244" y="427"/>
                  </a:cubicBezTo>
                  <a:cubicBezTo>
                    <a:pt x="4227" y="450"/>
                    <a:pt x="4209" y="475"/>
                    <a:pt x="4189" y="502"/>
                  </a:cubicBezTo>
                  <a:cubicBezTo>
                    <a:pt x="4174" y="522"/>
                    <a:pt x="4158" y="542"/>
                    <a:pt x="4142" y="563"/>
                  </a:cubicBezTo>
                  <a:cubicBezTo>
                    <a:pt x="4142" y="563"/>
                    <a:pt x="4142" y="563"/>
                    <a:pt x="4142" y="563"/>
                  </a:cubicBezTo>
                  <a:cubicBezTo>
                    <a:pt x="4131" y="578"/>
                    <a:pt x="4119" y="592"/>
                    <a:pt x="4107" y="608"/>
                  </a:cubicBezTo>
                  <a:cubicBezTo>
                    <a:pt x="4105" y="610"/>
                    <a:pt x="4103" y="611"/>
                    <a:pt x="4100" y="611"/>
                  </a:cubicBezTo>
                  <a:close/>
                  <a:moveTo>
                    <a:pt x="6412" y="553"/>
                  </a:moveTo>
                  <a:cubicBezTo>
                    <a:pt x="6410" y="553"/>
                    <a:pt x="6408" y="552"/>
                    <a:pt x="6406" y="550"/>
                  </a:cubicBezTo>
                  <a:cubicBezTo>
                    <a:pt x="6403" y="547"/>
                    <a:pt x="6403" y="541"/>
                    <a:pt x="6406" y="538"/>
                  </a:cubicBezTo>
                  <a:cubicBezTo>
                    <a:pt x="6406" y="538"/>
                    <a:pt x="6406" y="538"/>
                    <a:pt x="6406" y="538"/>
                  </a:cubicBezTo>
                  <a:cubicBezTo>
                    <a:pt x="6410" y="535"/>
                    <a:pt x="6415" y="535"/>
                    <a:pt x="6418" y="538"/>
                  </a:cubicBezTo>
                  <a:cubicBezTo>
                    <a:pt x="6421" y="542"/>
                    <a:pt x="6421" y="547"/>
                    <a:pt x="6418" y="550"/>
                  </a:cubicBezTo>
                  <a:cubicBezTo>
                    <a:pt x="6416" y="552"/>
                    <a:pt x="6414" y="553"/>
                    <a:pt x="6412" y="553"/>
                  </a:cubicBezTo>
                  <a:close/>
                  <a:moveTo>
                    <a:pt x="921" y="546"/>
                  </a:moveTo>
                  <a:cubicBezTo>
                    <a:pt x="919" y="546"/>
                    <a:pt x="917" y="545"/>
                    <a:pt x="916" y="544"/>
                  </a:cubicBezTo>
                  <a:cubicBezTo>
                    <a:pt x="914" y="542"/>
                    <a:pt x="913" y="540"/>
                    <a:pt x="912" y="538"/>
                  </a:cubicBezTo>
                  <a:cubicBezTo>
                    <a:pt x="912" y="536"/>
                    <a:pt x="913" y="533"/>
                    <a:pt x="914" y="532"/>
                  </a:cubicBezTo>
                  <a:cubicBezTo>
                    <a:pt x="917" y="528"/>
                    <a:pt x="923" y="528"/>
                    <a:pt x="926" y="531"/>
                  </a:cubicBezTo>
                  <a:cubicBezTo>
                    <a:pt x="930" y="533"/>
                    <a:pt x="930" y="539"/>
                    <a:pt x="927" y="542"/>
                  </a:cubicBezTo>
                  <a:cubicBezTo>
                    <a:pt x="926" y="544"/>
                    <a:pt x="923" y="546"/>
                    <a:pt x="921" y="546"/>
                  </a:cubicBezTo>
                  <a:close/>
                  <a:moveTo>
                    <a:pt x="6433" y="533"/>
                  </a:moveTo>
                  <a:cubicBezTo>
                    <a:pt x="6430" y="533"/>
                    <a:pt x="6428" y="532"/>
                    <a:pt x="6427" y="531"/>
                  </a:cubicBezTo>
                  <a:cubicBezTo>
                    <a:pt x="6423" y="527"/>
                    <a:pt x="6424" y="522"/>
                    <a:pt x="6427" y="519"/>
                  </a:cubicBezTo>
                  <a:cubicBezTo>
                    <a:pt x="6434" y="512"/>
                    <a:pt x="6434" y="512"/>
                    <a:pt x="6434" y="512"/>
                  </a:cubicBezTo>
                  <a:cubicBezTo>
                    <a:pt x="6445" y="502"/>
                    <a:pt x="6457" y="491"/>
                    <a:pt x="6468" y="480"/>
                  </a:cubicBezTo>
                  <a:cubicBezTo>
                    <a:pt x="6475" y="473"/>
                    <a:pt x="6483" y="467"/>
                    <a:pt x="6489" y="460"/>
                  </a:cubicBezTo>
                  <a:cubicBezTo>
                    <a:pt x="6509" y="443"/>
                    <a:pt x="6529" y="424"/>
                    <a:pt x="6553" y="403"/>
                  </a:cubicBezTo>
                  <a:cubicBezTo>
                    <a:pt x="6553" y="403"/>
                    <a:pt x="6553" y="403"/>
                    <a:pt x="6553" y="403"/>
                  </a:cubicBezTo>
                  <a:cubicBezTo>
                    <a:pt x="6556" y="400"/>
                    <a:pt x="6560" y="396"/>
                    <a:pt x="6563" y="393"/>
                  </a:cubicBezTo>
                  <a:cubicBezTo>
                    <a:pt x="6570" y="387"/>
                    <a:pt x="6578" y="381"/>
                    <a:pt x="6585" y="374"/>
                  </a:cubicBezTo>
                  <a:cubicBezTo>
                    <a:pt x="6595" y="366"/>
                    <a:pt x="6595" y="366"/>
                    <a:pt x="6595" y="366"/>
                  </a:cubicBezTo>
                  <a:cubicBezTo>
                    <a:pt x="6595" y="366"/>
                    <a:pt x="6595" y="366"/>
                    <a:pt x="6595" y="366"/>
                  </a:cubicBezTo>
                  <a:cubicBezTo>
                    <a:pt x="6598" y="363"/>
                    <a:pt x="6604" y="364"/>
                    <a:pt x="6606" y="367"/>
                  </a:cubicBezTo>
                  <a:cubicBezTo>
                    <a:pt x="6609" y="370"/>
                    <a:pt x="6609" y="376"/>
                    <a:pt x="6606" y="379"/>
                  </a:cubicBezTo>
                  <a:cubicBezTo>
                    <a:pt x="6596" y="387"/>
                    <a:pt x="6596" y="387"/>
                    <a:pt x="6596" y="387"/>
                  </a:cubicBezTo>
                  <a:cubicBezTo>
                    <a:pt x="6589" y="393"/>
                    <a:pt x="6581" y="400"/>
                    <a:pt x="6574" y="406"/>
                  </a:cubicBezTo>
                  <a:cubicBezTo>
                    <a:pt x="6571" y="409"/>
                    <a:pt x="6567" y="412"/>
                    <a:pt x="6564" y="415"/>
                  </a:cubicBezTo>
                  <a:cubicBezTo>
                    <a:pt x="6564" y="415"/>
                    <a:pt x="6564" y="415"/>
                    <a:pt x="6564" y="415"/>
                  </a:cubicBezTo>
                  <a:cubicBezTo>
                    <a:pt x="6540" y="437"/>
                    <a:pt x="6520" y="456"/>
                    <a:pt x="6501" y="473"/>
                  </a:cubicBezTo>
                  <a:cubicBezTo>
                    <a:pt x="6495" y="479"/>
                    <a:pt x="6488" y="485"/>
                    <a:pt x="6480" y="492"/>
                  </a:cubicBezTo>
                  <a:cubicBezTo>
                    <a:pt x="6467" y="505"/>
                    <a:pt x="6453" y="517"/>
                    <a:pt x="6440" y="529"/>
                  </a:cubicBezTo>
                  <a:cubicBezTo>
                    <a:pt x="6439" y="531"/>
                    <a:pt x="6439" y="531"/>
                    <a:pt x="6439" y="531"/>
                  </a:cubicBezTo>
                  <a:cubicBezTo>
                    <a:pt x="6437" y="532"/>
                    <a:pt x="6435" y="533"/>
                    <a:pt x="6433" y="533"/>
                  </a:cubicBezTo>
                  <a:close/>
                  <a:moveTo>
                    <a:pt x="899" y="527"/>
                  </a:moveTo>
                  <a:cubicBezTo>
                    <a:pt x="897" y="527"/>
                    <a:pt x="895" y="527"/>
                    <a:pt x="894" y="526"/>
                  </a:cubicBezTo>
                  <a:cubicBezTo>
                    <a:pt x="889" y="521"/>
                    <a:pt x="884" y="517"/>
                    <a:pt x="879" y="513"/>
                  </a:cubicBezTo>
                  <a:cubicBezTo>
                    <a:pt x="841" y="482"/>
                    <a:pt x="802" y="449"/>
                    <a:pt x="762" y="419"/>
                  </a:cubicBezTo>
                  <a:cubicBezTo>
                    <a:pt x="762" y="418"/>
                    <a:pt x="762" y="418"/>
                    <a:pt x="762" y="418"/>
                  </a:cubicBezTo>
                  <a:cubicBezTo>
                    <a:pt x="762" y="418"/>
                    <a:pt x="761" y="418"/>
                    <a:pt x="761" y="418"/>
                  </a:cubicBezTo>
                  <a:cubicBezTo>
                    <a:pt x="761" y="417"/>
                    <a:pt x="760" y="417"/>
                    <a:pt x="760" y="417"/>
                  </a:cubicBezTo>
                  <a:cubicBezTo>
                    <a:pt x="745" y="405"/>
                    <a:pt x="731" y="395"/>
                    <a:pt x="717" y="385"/>
                  </a:cubicBezTo>
                  <a:cubicBezTo>
                    <a:pt x="714" y="382"/>
                    <a:pt x="713" y="377"/>
                    <a:pt x="715" y="373"/>
                  </a:cubicBezTo>
                  <a:cubicBezTo>
                    <a:pt x="718" y="369"/>
                    <a:pt x="724" y="368"/>
                    <a:pt x="727" y="371"/>
                  </a:cubicBezTo>
                  <a:cubicBezTo>
                    <a:pt x="741" y="381"/>
                    <a:pt x="755" y="391"/>
                    <a:pt x="770" y="403"/>
                  </a:cubicBezTo>
                  <a:cubicBezTo>
                    <a:pt x="771" y="404"/>
                    <a:pt x="772" y="404"/>
                    <a:pt x="773" y="405"/>
                  </a:cubicBezTo>
                  <a:cubicBezTo>
                    <a:pt x="813" y="436"/>
                    <a:pt x="852" y="468"/>
                    <a:pt x="889" y="499"/>
                  </a:cubicBezTo>
                  <a:cubicBezTo>
                    <a:pt x="894" y="504"/>
                    <a:pt x="899" y="508"/>
                    <a:pt x="905" y="512"/>
                  </a:cubicBezTo>
                  <a:cubicBezTo>
                    <a:pt x="906" y="514"/>
                    <a:pt x="907" y="516"/>
                    <a:pt x="908" y="518"/>
                  </a:cubicBezTo>
                  <a:cubicBezTo>
                    <a:pt x="908" y="520"/>
                    <a:pt x="907" y="523"/>
                    <a:pt x="906" y="524"/>
                  </a:cubicBezTo>
                  <a:cubicBezTo>
                    <a:pt x="904" y="526"/>
                    <a:pt x="902" y="527"/>
                    <a:pt x="899" y="527"/>
                  </a:cubicBezTo>
                  <a:close/>
                  <a:moveTo>
                    <a:pt x="1680" y="505"/>
                  </a:moveTo>
                  <a:cubicBezTo>
                    <a:pt x="1677" y="505"/>
                    <a:pt x="1674" y="504"/>
                    <a:pt x="1672" y="501"/>
                  </a:cubicBezTo>
                  <a:cubicBezTo>
                    <a:pt x="1671" y="499"/>
                    <a:pt x="1671" y="497"/>
                    <a:pt x="1672" y="494"/>
                  </a:cubicBezTo>
                  <a:cubicBezTo>
                    <a:pt x="1673" y="492"/>
                    <a:pt x="1674" y="491"/>
                    <a:pt x="1676" y="490"/>
                  </a:cubicBezTo>
                  <a:cubicBezTo>
                    <a:pt x="1676" y="489"/>
                    <a:pt x="1676" y="489"/>
                    <a:pt x="1676" y="489"/>
                  </a:cubicBezTo>
                  <a:cubicBezTo>
                    <a:pt x="1680" y="487"/>
                    <a:pt x="1686" y="489"/>
                    <a:pt x="1688" y="493"/>
                  </a:cubicBezTo>
                  <a:cubicBezTo>
                    <a:pt x="1690" y="497"/>
                    <a:pt x="1688" y="502"/>
                    <a:pt x="1684" y="505"/>
                  </a:cubicBezTo>
                  <a:cubicBezTo>
                    <a:pt x="1683" y="505"/>
                    <a:pt x="1681" y="505"/>
                    <a:pt x="1680" y="505"/>
                  </a:cubicBezTo>
                  <a:close/>
                  <a:moveTo>
                    <a:pt x="5308" y="494"/>
                  </a:moveTo>
                  <a:cubicBezTo>
                    <a:pt x="5306" y="494"/>
                    <a:pt x="5303" y="492"/>
                    <a:pt x="5302" y="490"/>
                  </a:cubicBezTo>
                  <a:cubicBezTo>
                    <a:pt x="5299" y="487"/>
                    <a:pt x="5299" y="482"/>
                    <a:pt x="5303" y="479"/>
                  </a:cubicBezTo>
                  <a:cubicBezTo>
                    <a:pt x="5306" y="476"/>
                    <a:pt x="5312" y="476"/>
                    <a:pt x="5315" y="480"/>
                  </a:cubicBezTo>
                  <a:cubicBezTo>
                    <a:pt x="5315" y="480"/>
                    <a:pt x="5315" y="480"/>
                    <a:pt x="5315" y="480"/>
                  </a:cubicBezTo>
                  <a:cubicBezTo>
                    <a:pt x="5315" y="480"/>
                    <a:pt x="5315" y="480"/>
                    <a:pt x="5315" y="480"/>
                  </a:cubicBezTo>
                  <a:cubicBezTo>
                    <a:pt x="5316" y="482"/>
                    <a:pt x="5317" y="484"/>
                    <a:pt x="5317" y="486"/>
                  </a:cubicBezTo>
                  <a:cubicBezTo>
                    <a:pt x="5317" y="488"/>
                    <a:pt x="5315" y="490"/>
                    <a:pt x="5314" y="492"/>
                  </a:cubicBezTo>
                  <a:cubicBezTo>
                    <a:pt x="5312" y="493"/>
                    <a:pt x="5310" y="494"/>
                    <a:pt x="5308" y="494"/>
                  </a:cubicBezTo>
                  <a:close/>
                  <a:moveTo>
                    <a:pt x="1705" y="493"/>
                  </a:moveTo>
                  <a:cubicBezTo>
                    <a:pt x="1702" y="493"/>
                    <a:pt x="1699" y="491"/>
                    <a:pt x="1698" y="488"/>
                  </a:cubicBezTo>
                  <a:cubicBezTo>
                    <a:pt x="1696" y="484"/>
                    <a:pt x="1697" y="479"/>
                    <a:pt x="1701" y="477"/>
                  </a:cubicBezTo>
                  <a:cubicBezTo>
                    <a:pt x="1720" y="467"/>
                    <a:pt x="1737" y="459"/>
                    <a:pt x="1752" y="451"/>
                  </a:cubicBezTo>
                  <a:cubicBezTo>
                    <a:pt x="1752" y="451"/>
                    <a:pt x="1752" y="451"/>
                    <a:pt x="1752" y="451"/>
                  </a:cubicBezTo>
                  <a:cubicBezTo>
                    <a:pt x="1752" y="451"/>
                    <a:pt x="1752" y="451"/>
                    <a:pt x="1752" y="451"/>
                  </a:cubicBezTo>
                  <a:cubicBezTo>
                    <a:pt x="1792" y="431"/>
                    <a:pt x="1827" y="414"/>
                    <a:pt x="1859" y="399"/>
                  </a:cubicBezTo>
                  <a:cubicBezTo>
                    <a:pt x="1875" y="391"/>
                    <a:pt x="1890" y="384"/>
                    <a:pt x="1905" y="377"/>
                  </a:cubicBezTo>
                  <a:cubicBezTo>
                    <a:pt x="1909" y="376"/>
                    <a:pt x="1915" y="378"/>
                    <a:pt x="1916" y="382"/>
                  </a:cubicBezTo>
                  <a:cubicBezTo>
                    <a:pt x="1918" y="386"/>
                    <a:pt x="1916" y="391"/>
                    <a:pt x="1912" y="393"/>
                  </a:cubicBezTo>
                  <a:cubicBezTo>
                    <a:pt x="1898" y="399"/>
                    <a:pt x="1883" y="406"/>
                    <a:pt x="1866" y="414"/>
                  </a:cubicBezTo>
                  <a:cubicBezTo>
                    <a:pt x="1834" y="430"/>
                    <a:pt x="1799" y="446"/>
                    <a:pt x="1759" y="466"/>
                  </a:cubicBezTo>
                  <a:cubicBezTo>
                    <a:pt x="1744" y="474"/>
                    <a:pt x="1728" y="482"/>
                    <a:pt x="1709" y="492"/>
                  </a:cubicBezTo>
                  <a:cubicBezTo>
                    <a:pt x="1708" y="492"/>
                    <a:pt x="1707" y="493"/>
                    <a:pt x="1705" y="493"/>
                  </a:cubicBezTo>
                  <a:close/>
                  <a:moveTo>
                    <a:pt x="5290" y="472"/>
                  </a:moveTo>
                  <a:cubicBezTo>
                    <a:pt x="5288" y="472"/>
                    <a:pt x="5285" y="471"/>
                    <a:pt x="5284" y="469"/>
                  </a:cubicBezTo>
                  <a:cubicBezTo>
                    <a:pt x="5265" y="447"/>
                    <a:pt x="5246" y="425"/>
                    <a:pt x="5228" y="405"/>
                  </a:cubicBezTo>
                  <a:cubicBezTo>
                    <a:pt x="5210" y="384"/>
                    <a:pt x="5191" y="363"/>
                    <a:pt x="5172" y="342"/>
                  </a:cubicBezTo>
                  <a:cubicBezTo>
                    <a:pt x="5172" y="342"/>
                    <a:pt x="5172" y="342"/>
                    <a:pt x="5171" y="342"/>
                  </a:cubicBezTo>
                  <a:cubicBezTo>
                    <a:pt x="5159" y="328"/>
                    <a:pt x="5145" y="314"/>
                    <a:pt x="5133" y="301"/>
                  </a:cubicBezTo>
                  <a:cubicBezTo>
                    <a:pt x="5131" y="299"/>
                    <a:pt x="5130" y="297"/>
                    <a:pt x="5130" y="295"/>
                  </a:cubicBezTo>
                  <a:cubicBezTo>
                    <a:pt x="5130" y="293"/>
                    <a:pt x="5131" y="291"/>
                    <a:pt x="5133" y="289"/>
                  </a:cubicBezTo>
                  <a:cubicBezTo>
                    <a:pt x="5136" y="286"/>
                    <a:pt x="5142" y="286"/>
                    <a:pt x="5145" y="289"/>
                  </a:cubicBezTo>
                  <a:cubicBezTo>
                    <a:pt x="5158" y="303"/>
                    <a:pt x="5171" y="317"/>
                    <a:pt x="5184" y="330"/>
                  </a:cubicBezTo>
                  <a:cubicBezTo>
                    <a:pt x="5203" y="351"/>
                    <a:pt x="5222" y="372"/>
                    <a:pt x="5241" y="394"/>
                  </a:cubicBezTo>
                  <a:cubicBezTo>
                    <a:pt x="5259" y="414"/>
                    <a:pt x="5277" y="435"/>
                    <a:pt x="5297" y="458"/>
                  </a:cubicBezTo>
                  <a:cubicBezTo>
                    <a:pt x="5300" y="461"/>
                    <a:pt x="5299" y="467"/>
                    <a:pt x="5296" y="470"/>
                  </a:cubicBezTo>
                  <a:cubicBezTo>
                    <a:pt x="5294" y="471"/>
                    <a:pt x="5292" y="472"/>
                    <a:pt x="5290" y="472"/>
                  </a:cubicBezTo>
                  <a:close/>
                  <a:moveTo>
                    <a:pt x="2714" y="421"/>
                  </a:moveTo>
                  <a:cubicBezTo>
                    <a:pt x="2712" y="421"/>
                    <a:pt x="2710" y="420"/>
                    <a:pt x="2708" y="419"/>
                  </a:cubicBezTo>
                  <a:cubicBezTo>
                    <a:pt x="2707" y="417"/>
                    <a:pt x="2706" y="415"/>
                    <a:pt x="2706" y="413"/>
                  </a:cubicBezTo>
                  <a:cubicBezTo>
                    <a:pt x="2706" y="410"/>
                    <a:pt x="2707" y="408"/>
                    <a:pt x="2709" y="407"/>
                  </a:cubicBezTo>
                  <a:cubicBezTo>
                    <a:pt x="2712" y="404"/>
                    <a:pt x="2718" y="404"/>
                    <a:pt x="2721" y="407"/>
                  </a:cubicBezTo>
                  <a:cubicBezTo>
                    <a:pt x="2722" y="409"/>
                    <a:pt x="2723" y="411"/>
                    <a:pt x="2723" y="413"/>
                  </a:cubicBezTo>
                  <a:cubicBezTo>
                    <a:pt x="2723" y="416"/>
                    <a:pt x="2722" y="418"/>
                    <a:pt x="2720" y="419"/>
                  </a:cubicBezTo>
                  <a:cubicBezTo>
                    <a:pt x="2719" y="421"/>
                    <a:pt x="2717" y="421"/>
                    <a:pt x="2714" y="421"/>
                  </a:cubicBezTo>
                  <a:close/>
                  <a:moveTo>
                    <a:pt x="4253" y="407"/>
                  </a:moveTo>
                  <a:cubicBezTo>
                    <a:pt x="4251" y="407"/>
                    <a:pt x="4250" y="406"/>
                    <a:pt x="4248" y="406"/>
                  </a:cubicBezTo>
                  <a:cubicBezTo>
                    <a:pt x="4246" y="404"/>
                    <a:pt x="4245" y="402"/>
                    <a:pt x="4245" y="400"/>
                  </a:cubicBezTo>
                  <a:cubicBezTo>
                    <a:pt x="4244" y="398"/>
                    <a:pt x="4245" y="396"/>
                    <a:pt x="4246" y="394"/>
                  </a:cubicBezTo>
                  <a:cubicBezTo>
                    <a:pt x="4248" y="390"/>
                    <a:pt x="4254" y="389"/>
                    <a:pt x="4258" y="391"/>
                  </a:cubicBezTo>
                  <a:cubicBezTo>
                    <a:pt x="4260" y="393"/>
                    <a:pt x="4261" y="395"/>
                    <a:pt x="4261" y="397"/>
                  </a:cubicBezTo>
                  <a:cubicBezTo>
                    <a:pt x="4262" y="399"/>
                    <a:pt x="4261" y="401"/>
                    <a:pt x="4260" y="403"/>
                  </a:cubicBezTo>
                  <a:cubicBezTo>
                    <a:pt x="4258" y="406"/>
                    <a:pt x="4256" y="407"/>
                    <a:pt x="4253" y="407"/>
                  </a:cubicBezTo>
                  <a:close/>
                  <a:moveTo>
                    <a:pt x="2695" y="401"/>
                  </a:moveTo>
                  <a:cubicBezTo>
                    <a:pt x="2693" y="401"/>
                    <a:pt x="2691" y="400"/>
                    <a:pt x="2689" y="398"/>
                  </a:cubicBezTo>
                  <a:cubicBezTo>
                    <a:pt x="2685" y="394"/>
                    <a:pt x="2682" y="391"/>
                    <a:pt x="2679" y="388"/>
                  </a:cubicBezTo>
                  <a:cubicBezTo>
                    <a:pt x="2667" y="376"/>
                    <a:pt x="2667" y="376"/>
                    <a:pt x="2667" y="376"/>
                  </a:cubicBezTo>
                  <a:cubicBezTo>
                    <a:pt x="2666" y="375"/>
                    <a:pt x="2666" y="374"/>
                    <a:pt x="2665" y="374"/>
                  </a:cubicBezTo>
                  <a:cubicBezTo>
                    <a:pt x="2664" y="372"/>
                    <a:pt x="2663" y="371"/>
                    <a:pt x="2662" y="370"/>
                  </a:cubicBezTo>
                  <a:cubicBezTo>
                    <a:pt x="2655" y="364"/>
                    <a:pt x="2655" y="364"/>
                    <a:pt x="2655" y="364"/>
                  </a:cubicBezTo>
                  <a:cubicBezTo>
                    <a:pt x="2654" y="363"/>
                    <a:pt x="2652" y="361"/>
                    <a:pt x="2651" y="360"/>
                  </a:cubicBezTo>
                  <a:cubicBezTo>
                    <a:pt x="2648" y="357"/>
                    <a:pt x="2645" y="355"/>
                    <a:pt x="2642" y="352"/>
                  </a:cubicBezTo>
                  <a:cubicBezTo>
                    <a:pt x="2642" y="352"/>
                    <a:pt x="2642" y="352"/>
                    <a:pt x="2642" y="352"/>
                  </a:cubicBezTo>
                  <a:cubicBezTo>
                    <a:pt x="2629" y="341"/>
                    <a:pt x="2629" y="341"/>
                    <a:pt x="2629" y="341"/>
                  </a:cubicBezTo>
                  <a:cubicBezTo>
                    <a:pt x="2610" y="327"/>
                    <a:pt x="2590" y="314"/>
                    <a:pt x="2570" y="304"/>
                  </a:cubicBezTo>
                  <a:cubicBezTo>
                    <a:pt x="2569" y="303"/>
                    <a:pt x="2569" y="303"/>
                    <a:pt x="2569" y="303"/>
                  </a:cubicBezTo>
                  <a:cubicBezTo>
                    <a:pt x="2565" y="301"/>
                    <a:pt x="2561" y="300"/>
                    <a:pt x="2558" y="298"/>
                  </a:cubicBezTo>
                  <a:cubicBezTo>
                    <a:pt x="2558" y="298"/>
                    <a:pt x="2558" y="298"/>
                    <a:pt x="2558" y="298"/>
                  </a:cubicBezTo>
                  <a:cubicBezTo>
                    <a:pt x="2558" y="298"/>
                    <a:pt x="2558" y="298"/>
                    <a:pt x="2558" y="298"/>
                  </a:cubicBezTo>
                  <a:cubicBezTo>
                    <a:pt x="2541" y="290"/>
                    <a:pt x="2523" y="284"/>
                    <a:pt x="2506" y="279"/>
                  </a:cubicBezTo>
                  <a:cubicBezTo>
                    <a:pt x="2503" y="278"/>
                    <a:pt x="2502" y="277"/>
                    <a:pt x="2501" y="275"/>
                  </a:cubicBezTo>
                  <a:cubicBezTo>
                    <a:pt x="2500" y="273"/>
                    <a:pt x="2499" y="271"/>
                    <a:pt x="2500" y="268"/>
                  </a:cubicBezTo>
                  <a:cubicBezTo>
                    <a:pt x="2501" y="264"/>
                    <a:pt x="2506" y="261"/>
                    <a:pt x="2510" y="263"/>
                  </a:cubicBezTo>
                  <a:cubicBezTo>
                    <a:pt x="2529" y="268"/>
                    <a:pt x="2547" y="275"/>
                    <a:pt x="2565" y="282"/>
                  </a:cubicBezTo>
                  <a:cubicBezTo>
                    <a:pt x="2565" y="282"/>
                    <a:pt x="2565" y="282"/>
                    <a:pt x="2565" y="282"/>
                  </a:cubicBezTo>
                  <a:cubicBezTo>
                    <a:pt x="2565" y="283"/>
                    <a:pt x="2565" y="283"/>
                    <a:pt x="2565" y="283"/>
                  </a:cubicBezTo>
                  <a:cubicBezTo>
                    <a:pt x="2565" y="283"/>
                    <a:pt x="2565" y="283"/>
                    <a:pt x="2565" y="283"/>
                  </a:cubicBezTo>
                  <a:cubicBezTo>
                    <a:pt x="2569" y="285"/>
                    <a:pt x="2573" y="286"/>
                    <a:pt x="2577" y="288"/>
                  </a:cubicBezTo>
                  <a:cubicBezTo>
                    <a:pt x="2577" y="288"/>
                    <a:pt x="2577" y="288"/>
                    <a:pt x="2577" y="288"/>
                  </a:cubicBezTo>
                  <a:cubicBezTo>
                    <a:pt x="2599" y="299"/>
                    <a:pt x="2619" y="313"/>
                    <a:pt x="2639" y="328"/>
                  </a:cubicBezTo>
                  <a:cubicBezTo>
                    <a:pt x="2639" y="328"/>
                    <a:pt x="2639" y="328"/>
                    <a:pt x="2639" y="328"/>
                  </a:cubicBezTo>
                  <a:cubicBezTo>
                    <a:pt x="2653" y="339"/>
                    <a:pt x="2653" y="339"/>
                    <a:pt x="2653" y="339"/>
                  </a:cubicBezTo>
                  <a:cubicBezTo>
                    <a:pt x="2657" y="342"/>
                    <a:pt x="2660" y="345"/>
                    <a:pt x="2662" y="348"/>
                  </a:cubicBezTo>
                  <a:cubicBezTo>
                    <a:pt x="2664" y="349"/>
                    <a:pt x="2665" y="350"/>
                    <a:pt x="2667" y="352"/>
                  </a:cubicBezTo>
                  <a:cubicBezTo>
                    <a:pt x="2667" y="352"/>
                    <a:pt x="2667" y="352"/>
                    <a:pt x="2667" y="352"/>
                  </a:cubicBezTo>
                  <a:cubicBezTo>
                    <a:pt x="2673" y="358"/>
                    <a:pt x="2673" y="358"/>
                    <a:pt x="2673" y="358"/>
                  </a:cubicBezTo>
                  <a:cubicBezTo>
                    <a:pt x="2675" y="359"/>
                    <a:pt x="2676" y="361"/>
                    <a:pt x="2678" y="362"/>
                  </a:cubicBezTo>
                  <a:cubicBezTo>
                    <a:pt x="2678" y="363"/>
                    <a:pt x="2679" y="363"/>
                    <a:pt x="2679" y="364"/>
                  </a:cubicBezTo>
                  <a:cubicBezTo>
                    <a:pt x="2692" y="376"/>
                    <a:pt x="2692" y="376"/>
                    <a:pt x="2692" y="376"/>
                  </a:cubicBezTo>
                  <a:cubicBezTo>
                    <a:pt x="2695" y="380"/>
                    <a:pt x="2698" y="383"/>
                    <a:pt x="2701" y="386"/>
                  </a:cubicBezTo>
                  <a:cubicBezTo>
                    <a:pt x="2703" y="388"/>
                    <a:pt x="2704" y="390"/>
                    <a:pt x="2704" y="393"/>
                  </a:cubicBezTo>
                  <a:cubicBezTo>
                    <a:pt x="2704" y="395"/>
                    <a:pt x="2703" y="397"/>
                    <a:pt x="2701" y="398"/>
                  </a:cubicBezTo>
                  <a:cubicBezTo>
                    <a:pt x="2699" y="400"/>
                    <a:pt x="2697" y="401"/>
                    <a:pt x="2695" y="401"/>
                  </a:cubicBezTo>
                  <a:close/>
                  <a:moveTo>
                    <a:pt x="4269" y="384"/>
                  </a:moveTo>
                  <a:cubicBezTo>
                    <a:pt x="4267" y="384"/>
                    <a:pt x="4265" y="383"/>
                    <a:pt x="4264" y="382"/>
                  </a:cubicBezTo>
                  <a:cubicBezTo>
                    <a:pt x="4260" y="380"/>
                    <a:pt x="4259" y="374"/>
                    <a:pt x="4262" y="370"/>
                  </a:cubicBezTo>
                  <a:cubicBezTo>
                    <a:pt x="4265" y="365"/>
                    <a:pt x="4268" y="360"/>
                    <a:pt x="4271" y="355"/>
                  </a:cubicBezTo>
                  <a:cubicBezTo>
                    <a:pt x="4283" y="338"/>
                    <a:pt x="4283" y="338"/>
                    <a:pt x="4283" y="338"/>
                  </a:cubicBezTo>
                  <a:cubicBezTo>
                    <a:pt x="4316" y="284"/>
                    <a:pt x="4316" y="284"/>
                    <a:pt x="4316" y="284"/>
                  </a:cubicBezTo>
                  <a:cubicBezTo>
                    <a:pt x="4333" y="255"/>
                    <a:pt x="4349" y="232"/>
                    <a:pt x="4363" y="211"/>
                  </a:cubicBezTo>
                  <a:cubicBezTo>
                    <a:pt x="4371" y="200"/>
                    <a:pt x="4378" y="190"/>
                    <a:pt x="4386" y="180"/>
                  </a:cubicBezTo>
                  <a:cubicBezTo>
                    <a:pt x="4386" y="180"/>
                    <a:pt x="4386" y="180"/>
                    <a:pt x="4386" y="180"/>
                  </a:cubicBezTo>
                  <a:cubicBezTo>
                    <a:pt x="4386" y="180"/>
                    <a:pt x="4386" y="180"/>
                    <a:pt x="4386" y="180"/>
                  </a:cubicBezTo>
                  <a:cubicBezTo>
                    <a:pt x="4389" y="177"/>
                    <a:pt x="4394" y="176"/>
                    <a:pt x="4397" y="179"/>
                  </a:cubicBezTo>
                  <a:cubicBezTo>
                    <a:pt x="4399" y="180"/>
                    <a:pt x="4400" y="182"/>
                    <a:pt x="4401" y="184"/>
                  </a:cubicBezTo>
                  <a:cubicBezTo>
                    <a:pt x="4401" y="187"/>
                    <a:pt x="4400" y="189"/>
                    <a:pt x="4399" y="191"/>
                  </a:cubicBezTo>
                  <a:cubicBezTo>
                    <a:pt x="4392" y="200"/>
                    <a:pt x="4385" y="210"/>
                    <a:pt x="4377" y="221"/>
                  </a:cubicBezTo>
                  <a:cubicBezTo>
                    <a:pt x="4363" y="242"/>
                    <a:pt x="4348" y="265"/>
                    <a:pt x="4330" y="293"/>
                  </a:cubicBezTo>
                  <a:cubicBezTo>
                    <a:pt x="4306" y="332"/>
                    <a:pt x="4306" y="332"/>
                    <a:pt x="4306" y="332"/>
                  </a:cubicBezTo>
                  <a:cubicBezTo>
                    <a:pt x="4306" y="332"/>
                    <a:pt x="4306" y="332"/>
                    <a:pt x="4306" y="332"/>
                  </a:cubicBezTo>
                  <a:cubicBezTo>
                    <a:pt x="4297" y="347"/>
                    <a:pt x="4297" y="347"/>
                    <a:pt x="4297" y="347"/>
                  </a:cubicBezTo>
                  <a:cubicBezTo>
                    <a:pt x="4286" y="365"/>
                    <a:pt x="4286" y="365"/>
                    <a:pt x="4286" y="365"/>
                  </a:cubicBezTo>
                  <a:cubicBezTo>
                    <a:pt x="4283" y="369"/>
                    <a:pt x="4280" y="374"/>
                    <a:pt x="4276" y="380"/>
                  </a:cubicBezTo>
                  <a:cubicBezTo>
                    <a:pt x="4274" y="382"/>
                    <a:pt x="4272" y="384"/>
                    <a:pt x="4269" y="384"/>
                  </a:cubicBezTo>
                  <a:close/>
                  <a:moveTo>
                    <a:pt x="1934" y="382"/>
                  </a:moveTo>
                  <a:cubicBezTo>
                    <a:pt x="1931" y="382"/>
                    <a:pt x="1928" y="380"/>
                    <a:pt x="1927" y="377"/>
                  </a:cubicBezTo>
                  <a:cubicBezTo>
                    <a:pt x="1926" y="375"/>
                    <a:pt x="1926" y="373"/>
                    <a:pt x="1927" y="371"/>
                  </a:cubicBezTo>
                  <a:cubicBezTo>
                    <a:pt x="1927" y="368"/>
                    <a:pt x="1929" y="367"/>
                    <a:pt x="1931" y="366"/>
                  </a:cubicBezTo>
                  <a:cubicBezTo>
                    <a:pt x="1935" y="364"/>
                    <a:pt x="1940" y="366"/>
                    <a:pt x="1942" y="370"/>
                  </a:cubicBezTo>
                  <a:cubicBezTo>
                    <a:pt x="1943" y="372"/>
                    <a:pt x="1943" y="375"/>
                    <a:pt x="1942" y="377"/>
                  </a:cubicBezTo>
                  <a:cubicBezTo>
                    <a:pt x="1942" y="379"/>
                    <a:pt x="1940" y="380"/>
                    <a:pt x="1938" y="381"/>
                  </a:cubicBezTo>
                  <a:cubicBezTo>
                    <a:pt x="1937" y="382"/>
                    <a:pt x="1936" y="382"/>
                    <a:pt x="1934" y="382"/>
                  </a:cubicBezTo>
                  <a:close/>
                  <a:moveTo>
                    <a:pt x="1960" y="371"/>
                  </a:moveTo>
                  <a:cubicBezTo>
                    <a:pt x="1957" y="371"/>
                    <a:pt x="1954" y="369"/>
                    <a:pt x="1953" y="366"/>
                  </a:cubicBezTo>
                  <a:cubicBezTo>
                    <a:pt x="1952" y="364"/>
                    <a:pt x="1952" y="361"/>
                    <a:pt x="1953" y="359"/>
                  </a:cubicBezTo>
                  <a:cubicBezTo>
                    <a:pt x="1953" y="357"/>
                    <a:pt x="1955" y="355"/>
                    <a:pt x="1957" y="355"/>
                  </a:cubicBezTo>
                  <a:cubicBezTo>
                    <a:pt x="1975" y="347"/>
                    <a:pt x="1992" y="340"/>
                    <a:pt x="2010" y="333"/>
                  </a:cubicBezTo>
                  <a:cubicBezTo>
                    <a:pt x="2042" y="320"/>
                    <a:pt x="2072" y="309"/>
                    <a:pt x="2102" y="299"/>
                  </a:cubicBezTo>
                  <a:cubicBezTo>
                    <a:pt x="2127" y="290"/>
                    <a:pt x="2150" y="283"/>
                    <a:pt x="2171" y="278"/>
                  </a:cubicBezTo>
                  <a:cubicBezTo>
                    <a:pt x="2175" y="276"/>
                    <a:pt x="2180" y="279"/>
                    <a:pt x="2181" y="283"/>
                  </a:cubicBezTo>
                  <a:cubicBezTo>
                    <a:pt x="2182" y="286"/>
                    <a:pt x="2182" y="288"/>
                    <a:pt x="2181" y="290"/>
                  </a:cubicBezTo>
                  <a:cubicBezTo>
                    <a:pt x="2179" y="292"/>
                    <a:pt x="2178" y="293"/>
                    <a:pt x="2175" y="294"/>
                  </a:cubicBezTo>
                  <a:cubicBezTo>
                    <a:pt x="2154" y="300"/>
                    <a:pt x="2132" y="306"/>
                    <a:pt x="2108" y="315"/>
                  </a:cubicBezTo>
                  <a:cubicBezTo>
                    <a:pt x="2078" y="325"/>
                    <a:pt x="2047" y="336"/>
                    <a:pt x="2016" y="349"/>
                  </a:cubicBezTo>
                  <a:cubicBezTo>
                    <a:pt x="1999" y="355"/>
                    <a:pt x="1982" y="362"/>
                    <a:pt x="1964" y="370"/>
                  </a:cubicBezTo>
                  <a:cubicBezTo>
                    <a:pt x="1963" y="371"/>
                    <a:pt x="1962" y="371"/>
                    <a:pt x="1960" y="371"/>
                  </a:cubicBezTo>
                  <a:close/>
                  <a:moveTo>
                    <a:pt x="699" y="370"/>
                  </a:moveTo>
                  <a:cubicBezTo>
                    <a:pt x="697" y="370"/>
                    <a:pt x="696" y="370"/>
                    <a:pt x="694" y="369"/>
                  </a:cubicBezTo>
                  <a:cubicBezTo>
                    <a:pt x="692" y="368"/>
                    <a:pt x="691" y="366"/>
                    <a:pt x="691" y="363"/>
                  </a:cubicBezTo>
                  <a:cubicBezTo>
                    <a:pt x="690" y="361"/>
                    <a:pt x="691" y="359"/>
                    <a:pt x="692" y="357"/>
                  </a:cubicBezTo>
                  <a:cubicBezTo>
                    <a:pt x="695" y="353"/>
                    <a:pt x="700" y="352"/>
                    <a:pt x="704" y="355"/>
                  </a:cubicBezTo>
                  <a:cubicBezTo>
                    <a:pt x="708" y="357"/>
                    <a:pt x="709" y="363"/>
                    <a:pt x="706" y="367"/>
                  </a:cubicBezTo>
                  <a:cubicBezTo>
                    <a:pt x="705" y="369"/>
                    <a:pt x="702" y="370"/>
                    <a:pt x="699" y="370"/>
                  </a:cubicBezTo>
                  <a:close/>
                  <a:moveTo>
                    <a:pt x="6622" y="363"/>
                  </a:moveTo>
                  <a:cubicBezTo>
                    <a:pt x="6619" y="363"/>
                    <a:pt x="6617" y="362"/>
                    <a:pt x="6615" y="360"/>
                  </a:cubicBezTo>
                  <a:cubicBezTo>
                    <a:pt x="6612" y="356"/>
                    <a:pt x="6612" y="351"/>
                    <a:pt x="6616" y="348"/>
                  </a:cubicBezTo>
                  <a:cubicBezTo>
                    <a:pt x="6620" y="345"/>
                    <a:pt x="6625" y="345"/>
                    <a:pt x="6628" y="349"/>
                  </a:cubicBezTo>
                  <a:cubicBezTo>
                    <a:pt x="6631" y="352"/>
                    <a:pt x="6631" y="358"/>
                    <a:pt x="6627" y="361"/>
                  </a:cubicBezTo>
                  <a:cubicBezTo>
                    <a:pt x="6626" y="362"/>
                    <a:pt x="6624" y="363"/>
                    <a:pt x="6622" y="363"/>
                  </a:cubicBezTo>
                  <a:close/>
                  <a:moveTo>
                    <a:pt x="676" y="355"/>
                  </a:moveTo>
                  <a:cubicBezTo>
                    <a:pt x="674" y="355"/>
                    <a:pt x="672" y="354"/>
                    <a:pt x="671" y="353"/>
                  </a:cubicBezTo>
                  <a:cubicBezTo>
                    <a:pt x="665" y="349"/>
                    <a:pt x="658" y="345"/>
                    <a:pt x="652" y="341"/>
                  </a:cubicBezTo>
                  <a:cubicBezTo>
                    <a:pt x="610" y="315"/>
                    <a:pt x="570" y="295"/>
                    <a:pt x="532" y="281"/>
                  </a:cubicBezTo>
                  <a:cubicBezTo>
                    <a:pt x="529" y="280"/>
                    <a:pt x="525" y="278"/>
                    <a:pt x="522" y="277"/>
                  </a:cubicBezTo>
                  <a:cubicBezTo>
                    <a:pt x="504" y="271"/>
                    <a:pt x="486" y="265"/>
                    <a:pt x="469" y="261"/>
                  </a:cubicBezTo>
                  <a:cubicBezTo>
                    <a:pt x="466" y="261"/>
                    <a:pt x="465" y="259"/>
                    <a:pt x="463" y="257"/>
                  </a:cubicBezTo>
                  <a:cubicBezTo>
                    <a:pt x="462" y="255"/>
                    <a:pt x="462" y="253"/>
                    <a:pt x="462" y="251"/>
                  </a:cubicBezTo>
                  <a:cubicBezTo>
                    <a:pt x="463" y="246"/>
                    <a:pt x="468" y="244"/>
                    <a:pt x="473" y="245"/>
                  </a:cubicBezTo>
                  <a:cubicBezTo>
                    <a:pt x="491" y="249"/>
                    <a:pt x="509" y="254"/>
                    <a:pt x="528" y="261"/>
                  </a:cubicBezTo>
                  <a:cubicBezTo>
                    <a:pt x="528" y="261"/>
                    <a:pt x="528" y="261"/>
                    <a:pt x="528" y="261"/>
                  </a:cubicBezTo>
                  <a:cubicBezTo>
                    <a:pt x="528" y="261"/>
                    <a:pt x="528" y="261"/>
                    <a:pt x="528" y="261"/>
                  </a:cubicBezTo>
                  <a:cubicBezTo>
                    <a:pt x="531" y="262"/>
                    <a:pt x="534" y="264"/>
                    <a:pt x="538" y="265"/>
                  </a:cubicBezTo>
                  <a:cubicBezTo>
                    <a:pt x="577" y="280"/>
                    <a:pt x="618" y="300"/>
                    <a:pt x="660" y="327"/>
                  </a:cubicBezTo>
                  <a:cubicBezTo>
                    <a:pt x="667" y="331"/>
                    <a:pt x="674" y="335"/>
                    <a:pt x="680" y="339"/>
                  </a:cubicBezTo>
                  <a:cubicBezTo>
                    <a:pt x="681" y="339"/>
                    <a:pt x="681" y="339"/>
                    <a:pt x="681" y="339"/>
                  </a:cubicBezTo>
                  <a:cubicBezTo>
                    <a:pt x="681" y="339"/>
                    <a:pt x="681" y="339"/>
                    <a:pt x="681" y="339"/>
                  </a:cubicBezTo>
                  <a:cubicBezTo>
                    <a:pt x="682" y="341"/>
                    <a:pt x="683" y="342"/>
                    <a:pt x="684" y="344"/>
                  </a:cubicBezTo>
                  <a:cubicBezTo>
                    <a:pt x="684" y="347"/>
                    <a:pt x="684" y="349"/>
                    <a:pt x="683" y="351"/>
                  </a:cubicBezTo>
                  <a:cubicBezTo>
                    <a:pt x="681" y="353"/>
                    <a:pt x="678" y="355"/>
                    <a:pt x="676" y="355"/>
                  </a:cubicBezTo>
                  <a:close/>
                  <a:moveTo>
                    <a:pt x="6644" y="346"/>
                  </a:moveTo>
                  <a:cubicBezTo>
                    <a:pt x="6641" y="346"/>
                    <a:pt x="6639" y="344"/>
                    <a:pt x="6637" y="342"/>
                  </a:cubicBezTo>
                  <a:cubicBezTo>
                    <a:pt x="6635" y="338"/>
                    <a:pt x="6636" y="333"/>
                    <a:pt x="6640" y="330"/>
                  </a:cubicBezTo>
                  <a:cubicBezTo>
                    <a:pt x="6648" y="326"/>
                    <a:pt x="6656" y="322"/>
                    <a:pt x="6666" y="318"/>
                  </a:cubicBezTo>
                  <a:cubicBezTo>
                    <a:pt x="6669" y="316"/>
                    <a:pt x="6673" y="315"/>
                    <a:pt x="6675" y="314"/>
                  </a:cubicBezTo>
                  <a:cubicBezTo>
                    <a:pt x="6676" y="314"/>
                    <a:pt x="6677" y="314"/>
                    <a:pt x="6678" y="313"/>
                  </a:cubicBezTo>
                  <a:cubicBezTo>
                    <a:pt x="6682" y="312"/>
                    <a:pt x="6686" y="311"/>
                    <a:pt x="6690" y="310"/>
                  </a:cubicBezTo>
                  <a:cubicBezTo>
                    <a:pt x="6690" y="309"/>
                    <a:pt x="6690" y="309"/>
                    <a:pt x="6690" y="309"/>
                  </a:cubicBezTo>
                  <a:cubicBezTo>
                    <a:pt x="6691" y="309"/>
                    <a:pt x="6692" y="309"/>
                    <a:pt x="6694" y="308"/>
                  </a:cubicBezTo>
                  <a:cubicBezTo>
                    <a:pt x="6699" y="307"/>
                    <a:pt x="6703" y="305"/>
                    <a:pt x="6708" y="304"/>
                  </a:cubicBezTo>
                  <a:cubicBezTo>
                    <a:pt x="6709" y="304"/>
                    <a:pt x="6711" y="303"/>
                    <a:pt x="6712" y="303"/>
                  </a:cubicBezTo>
                  <a:cubicBezTo>
                    <a:pt x="6712" y="303"/>
                    <a:pt x="6712" y="303"/>
                    <a:pt x="6712" y="303"/>
                  </a:cubicBezTo>
                  <a:cubicBezTo>
                    <a:pt x="6739" y="296"/>
                    <a:pt x="6766" y="291"/>
                    <a:pt x="6799" y="285"/>
                  </a:cubicBezTo>
                  <a:cubicBezTo>
                    <a:pt x="6819" y="282"/>
                    <a:pt x="6840" y="279"/>
                    <a:pt x="6862" y="276"/>
                  </a:cubicBezTo>
                  <a:cubicBezTo>
                    <a:pt x="6862" y="276"/>
                    <a:pt x="6862" y="276"/>
                    <a:pt x="6862" y="276"/>
                  </a:cubicBezTo>
                  <a:cubicBezTo>
                    <a:pt x="6867" y="275"/>
                    <a:pt x="6871" y="279"/>
                    <a:pt x="6872" y="283"/>
                  </a:cubicBezTo>
                  <a:cubicBezTo>
                    <a:pt x="6872" y="286"/>
                    <a:pt x="6871" y="288"/>
                    <a:pt x="6870" y="290"/>
                  </a:cubicBezTo>
                  <a:cubicBezTo>
                    <a:pt x="6869" y="291"/>
                    <a:pt x="6867" y="293"/>
                    <a:pt x="6864" y="293"/>
                  </a:cubicBezTo>
                  <a:cubicBezTo>
                    <a:pt x="6842" y="296"/>
                    <a:pt x="6822" y="299"/>
                    <a:pt x="6802" y="302"/>
                  </a:cubicBezTo>
                  <a:cubicBezTo>
                    <a:pt x="6770" y="307"/>
                    <a:pt x="6742" y="313"/>
                    <a:pt x="6716" y="319"/>
                  </a:cubicBezTo>
                  <a:cubicBezTo>
                    <a:pt x="6715" y="320"/>
                    <a:pt x="6713" y="320"/>
                    <a:pt x="6712" y="321"/>
                  </a:cubicBezTo>
                  <a:cubicBezTo>
                    <a:pt x="6707" y="322"/>
                    <a:pt x="6703" y="323"/>
                    <a:pt x="6699" y="324"/>
                  </a:cubicBezTo>
                  <a:cubicBezTo>
                    <a:pt x="6698" y="325"/>
                    <a:pt x="6696" y="325"/>
                    <a:pt x="6695" y="326"/>
                  </a:cubicBezTo>
                  <a:cubicBezTo>
                    <a:pt x="6695" y="326"/>
                    <a:pt x="6695" y="326"/>
                    <a:pt x="6695" y="326"/>
                  </a:cubicBezTo>
                  <a:cubicBezTo>
                    <a:pt x="6692" y="327"/>
                    <a:pt x="6688" y="328"/>
                    <a:pt x="6684" y="329"/>
                  </a:cubicBezTo>
                  <a:cubicBezTo>
                    <a:pt x="6683" y="330"/>
                    <a:pt x="6682" y="330"/>
                    <a:pt x="6681" y="330"/>
                  </a:cubicBezTo>
                  <a:cubicBezTo>
                    <a:pt x="6678" y="331"/>
                    <a:pt x="6675" y="332"/>
                    <a:pt x="6673" y="333"/>
                  </a:cubicBezTo>
                  <a:cubicBezTo>
                    <a:pt x="6672" y="334"/>
                    <a:pt x="6672" y="334"/>
                    <a:pt x="6672" y="334"/>
                  </a:cubicBezTo>
                  <a:cubicBezTo>
                    <a:pt x="6672" y="334"/>
                    <a:pt x="6672" y="334"/>
                    <a:pt x="6672" y="334"/>
                  </a:cubicBezTo>
                  <a:cubicBezTo>
                    <a:pt x="6663" y="337"/>
                    <a:pt x="6656" y="341"/>
                    <a:pt x="6649" y="345"/>
                  </a:cubicBezTo>
                  <a:cubicBezTo>
                    <a:pt x="6647" y="346"/>
                    <a:pt x="6646" y="346"/>
                    <a:pt x="6644" y="346"/>
                  </a:cubicBezTo>
                  <a:close/>
                  <a:moveTo>
                    <a:pt x="6891" y="289"/>
                  </a:moveTo>
                  <a:cubicBezTo>
                    <a:pt x="6887" y="289"/>
                    <a:pt x="6883" y="286"/>
                    <a:pt x="6883" y="282"/>
                  </a:cubicBezTo>
                  <a:cubicBezTo>
                    <a:pt x="6882" y="277"/>
                    <a:pt x="6886" y="273"/>
                    <a:pt x="6890" y="273"/>
                  </a:cubicBezTo>
                  <a:cubicBezTo>
                    <a:pt x="6890" y="273"/>
                    <a:pt x="6890" y="273"/>
                    <a:pt x="6890" y="273"/>
                  </a:cubicBezTo>
                  <a:cubicBezTo>
                    <a:pt x="6895" y="272"/>
                    <a:pt x="6899" y="275"/>
                    <a:pt x="6900" y="280"/>
                  </a:cubicBezTo>
                  <a:cubicBezTo>
                    <a:pt x="6900" y="285"/>
                    <a:pt x="6897" y="289"/>
                    <a:pt x="6892" y="289"/>
                  </a:cubicBezTo>
                  <a:cubicBezTo>
                    <a:pt x="6892" y="289"/>
                    <a:pt x="6892" y="289"/>
                    <a:pt x="6891" y="289"/>
                  </a:cubicBezTo>
                  <a:close/>
                  <a:moveTo>
                    <a:pt x="2200" y="287"/>
                  </a:moveTo>
                  <a:cubicBezTo>
                    <a:pt x="2197" y="287"/>
                    <a:pt x="2193" y="284"/>
                    <a:pt x="2192" y="281"/>
                  </a:cubicBezTo>
                  <a:cubicBezTo>
                    <a:pt x="2192" y="278"/>
                    <a:pt x="2192" y="276"/>
                    <a:pt x="2193" y="274"/>
                  </a:cubicBezTo>
                  <a:cubicBezTo>
                    <a:pt x="2194" y="272"/>
                    <a:pt x="2196" y="271"/>
                    <a:pt x="2198" y="270"/>
                  </a:cubicBezTo>
                  <a:cubicBezTo>
                    <a:pt x="2203" y="269"/>
                    <a:pt x="2208" y="272"/>
                    <a:pt x="2209" y="276"/>
                  </a:cubicBezTo>
                  <a:cubicBezTo>
                    <a:pt x="2209" y="279"/>
                    <a:pt x="2209" y="281"/>
                    <a:pt x="2208" y="283"/>
                  </a:cubicBezTo>
                  <a:cubicBezTo>
                    <a:pt x="2207" y="285"/>
                    <a:pt x="2205" y="286"/>
                    <a:pt x="2203" y="287"/>
                  </a:cubicBezTo>
                  <a:cubicBezTo>
                    <a:pt x="2202" y="287"/>
                    <a:pt x="2201" y="287"/>
                    <a:pt x="2200" y="287"/>
                  </a:cubicBezTo>
                  <a:close/>
                  <a:moveTo>
                    <a:pt x="6919" y="286"/>
                  </a:moveTo>
                  <a:cubicBezTo>
                    <a:pt x="6915" y="286"/>
                    <a:pt x="6911" y="283"/>
                    <a:pt x="6911" y="279"/>
                  </a:cubicBezTo>
                  <a:cubicBezTo>
                    <a:pt x="6910" y="274"/>
                    <a:pt x="6914" y="270"/>
                    <a:pt x="6918" y="269"/>
                  </a:cubicBezTo>
                  <a:cubicBezTo>
                    <a:pt x="6934" y="268"/>
                    <a:pt x="6952" y="266"/>
                    <a:pt x="6971" y="264"/>
                  </a:cubicBezTo>
                  <a:cubicBezTo>
                    <a:pt x="6972" y="264"/>
                    <a:pt x="6972" y="264"/>
                    <a:pt x="6972" y="264"/>
                  </a:cubicBezTo>
                  <a:cubicBezTo>
                    <a:pt x="6973" y="264"/>
                    <a:pt x="6974" y="264"/>
                    <a:pt x="6975" y="264"/>
                  </a:cubicBezTo>
                  <a:cubicBezTo>
                    <a:pt x="7026" y="259"/>
                    <a:pt x="7081" y="255"/>
                    <a:pt x="7142" y="251"/>
                  </a:cubicBezTo>
                  <a:cubicBezTo>
                    <a:pt x="7142" y="251"/>
                    <a:pt x="7142" y="251"/>
                    <a:pt x="7142" y="251"/>
                  </a:cubicBezTo>
                  <a:cubicBezTo>
                    <a:pt x="7143" y="251"/>
                    <a:pt x="7144" y="251"/>
                    <a:pt x="7144" y="251"/>
                  </a:cubicBezTo>
                  <a:cubicBezTo>
                    <a:pt x="7149" y="251"/>
                    <a:pt x="7153" y="255"/>
                    <a:pt x="7153" y="259"/>
                  </a:cubicBezTo>
                  <a:cubicBezTo>
                    <a:pt x="7154" y="264"/>
                    <a:pt x="7150" y="268"/>
                    <a:pt x="7145" y="268"/>
                  </a:cubicBezTo>
                  <a:cubicBezTo>
                    <a:pt x="7145" y="268"/>
                    <a:pt x="7145" y="268"/>
                    <a:pt x="7144" y="268"/>
                  </a:cubicBezTo>
                  <a:cubicBezTo>
                    <a:pt x="7144" y="268"/>
                    <a:pt x="7143" y="268"/>
                    <a:pt x="7143" y="268"/>
                  </a:cubicBezTo>
                  <a:cubicBezTo>
                    <a:pt x="7082" y="272"/>
                    <a:pt x="7027" y="276"/>
                    <a:pt x="6976" y="281"/>
                  </a:cubicBezTo>
                  <a:cubicBezTo>
                    <a:pt x="6976" y="281"/>
                    <a:pt x="6976" y="281"/>
                    <a:pt x="6976" y="281"/>
                  </a:cubicBezTo>
                  <a:cubicBezTo>
                    <a:pt x="6975" y="281"/>
                    <a:pt x="6974" y="281"/>
                    <a:pt x="6973" y="281"/>
                  </a:cubicBezTo>
                  <a:cubicBezTo>
                    <a:pt x="6954" y="283"/>
                    <a:pt x="6937" y="285"/>
                    <a:pt x="6920" y="286"/>
                  </a:cubicBezTo>
                  <a:cubicBezTo>
                    <a:pt x="6920" y="286"/>
                    <a:pt x="6920" y="286"/>
                    <a:pt x="6919" y="286"/>
                  </a:cubicBezTo>
                  <a:close/>
                  <a:moveTo>
                    <a:pt x="5119" y="283"/>
                  </a:moveTo>
                  <a:cubicBezTo>
                    <a:pt x="5117" y="283"/>
                    <a:pt x="5115" y="282"/>
                    <a:pt x="5113" y="281"/>
                  </a:cubicBezTo>
                  <a:cubicBezTo>
                    <a:pt x="5111" y="279"/>
                    <a:pt x="5111" y="277"/>
                    <a:pt x="5111" y="275"/>
                  </a:cubicBezTo>
                  <a:cubicBezTo>
                    <a:pt x="5111" y="272"/>
                    <a:pt x="5112" y="270"/>
                    <a:pt x="5113" y="269"/>
                  </a:cubicBezTo>
                  <a:cubicBezTo>
                    <a:pt x="5116" y="266"/>
                    <a:pt x="5122" y="266"/>
                    <a:pt x="5125" y="269"/>
                  </a:cubicBezTo>
                  <a:cubicBezTo>
                    <a:pt x="5127" y="271"/>
                    <a:pt x="5128" y="273"/>
                    <a:pt x="5128" y="275"/>
                  </a:cubicBezTo>
                  <a:cubicBezTo>
                    <a:pt x="5128" y="277"/>
                    <a:pt x="5127" y="279"/>
                    <a:pt x="5125" y="281"/>
                  </a:cubicBezTo>
                  <a:cubicBezTo>
                    <a:pt x="5123" y="282"/>
                    <a:pt x="5121" y="283"/>
                    <a:pt x="5119" y="283"/>
                  </a:cubicBezTo>
                  <a:close/>
                  <a:moveTo>
                    <a:pt x="2228" y="281"/>
                  </a:moveTo>
                  <a:cubicBezTo>
                    <a:pt x="2224" y="281"/>
                    <a:pt x="2221" y="278"/>
                    <a:pt x="2220" y="274"/>
                  </a:cubicBezTo>
                  <a:cubicBezTo>
                    <a:pt x="2219" y="269"/>
                    <a:pt x="2222" y="265"/>
                    <a:pt x="2226" y="264"/>
                  </a:cubicBezTo>
                  <a:cubicBezTo>
                    <a:pt x="2228" y="263"/>
                    <a:pt x="2230" y="263"/>
                    <a:pt x="2232" y="263"/>
                  </a:cubicBezTo>
                  <a:cubicBezTo>
                    <a:pt x="2232" y="263"/>
                    <a:pt x="2232" y="263"/>
                    <a:pt x="2232" y="263"/>
                  </a:cubicBezTo>
                  <a:cubicBezTo>
                    <a:pt x="2247" y="259"/>
                    <a:pt x="2263" y="256"/>
                    <a:pt x="2282" y="253"/>
                  </a:cubicBezTo>
                  <a:cubicBezTo>
                    <a:pt x="2287" y="253"/>
                    <a:pt x="2293" y="252"/>
                    <a:pt x="2299" y="251"/>
                  </a:cubicBezTo>
                  <a:cubicBezTo>
                    <a:pt x="2299" y="251"/>
                    <a:pt x="2299" y="251"/>
                    <a:pt x="2299" y="251"/>
                  </a:cubicBezTo>
                  <a:cubicBezTo>
                    <a:pt x="2326" y="248"/>
                    <a:pt x="2348" y="246"/>
                    <a:pt x="2368" y="246"/>
                  </a:cubicBezTo>
                  <a:cubicBezTo>
                    <a:pt x="2372" y="246"/>
                    <a:pt x="2376" y="246"/>
                    <a:pt x="2380" y="246"/>
                  </a:cubicBezTo>
                  <a:cubicBezTo>
                    <a:pt x="2403" y="246"/>
                    <a:pt x="2421" y="247"/>
                    <a:pt x="2439" y="249"/>
                  </a:cubicBezTo>
                  <a:cubicBezTo>
                    <a:pt x="2444" y="249"/>
                    <a:pt x="2449" y="250"/>
                    <a:pt x="2454" y="251"/>
                  </a:cubicBezTo>
                  <a:cubicBezTo>
                    <a:pt x="2456" y="251"/>
                    <a:pt x="2458" y="252"/>
                    <a:pt x="2460" y="254"/>
                  </a:cubicBezTo>
                  <a:cubicBezTo>
                    <a:pt x="2461" y="256"/>
                    <a:pt x="2461" y="258"/>
                    <a:pt x="2461" y="260"/>
                  </a:cubicBezTo>
                  <a:cubicBezTo>
                    <a:pt x="2460" y="265"/>
                    <a:pt x="2456" y="268"/>
                    <a:pt x="2452" y="267"/>
                  </a:cubicBezTo>
                  <a:cubicBezTo>
                    <a:pt x="2447" y="267"/>
                    <a:pt x="2442" y="266"/>
                    <a:pt x="2437" y="265"/>
                  </a:cubicBezTo>
                  <a:cubicBezTo>
                    <a:pt x="2420" y="264"/>
                    <a:pt x="2401" y="263"/>
                    <a:pt x="2380" y="263"/>
                  </a:cubicBezTo>
                  <a:cubicBezTo>
                    <a:pt x="2376" y="263"/>
                    <a:pt x="2372" y="263"/>
                    <a:pt x="2368" y="263"/>
                  </a:cubicBezTo>
                  <a:cubicBezTo>
                    <a:pt x="2348" y="263"/>
                    <a:pt x="2327" y="265"/>
                    <a:pt x="2301" y="268"/>
                  </a:cubicBezTo>
                  <a:cubicBezTo>
                    <a:pt x="2296" y="269"/>
                    <a:pt x="2291" y="269"/>
                    <a:pt x="2285" y="270"/>
                  </a:cubicBezTo>
                  <a:cubicBezTo>
                    <a:pt x="2285" y="270"/>
                    <a:pt x="2285" y="270"/>
                    <a:pt x="2285" y="270"/>
                  </a:cubicBezTo>
                  <a:cubicBezTo>
                    <a:pt x="2266" y="273"/>
                    <a:pt x="2250" y="276"/>
                    <a:pt x="2235" y="279"/>
                  </a:cubicBezTo>
                  <a:cubicBezTo>
                    <a:pt x="2235" y="279"/>
                    <a:pt x="2235" y="279"/>
                    <a:pt x="2235" y="279"/>
                  </a:cubicBezTo>
                  <a:cubicBezTo>
                    <a:pt x="2234" y="280"/>
                    <a:pt x="2232" y="280"/>
                    <a:pt x="2230" y="280"/>
                  </a:cubicBezTo>
                  <a:cubicBezTo>
                    <a:pt x="2230" y="280"/>
                    <a:pt x="2230" y="280"/>
                    <a:pt x="2230" y="280"/>
                  </a:cubicBezTo>
                  <a:cubicBezTo>
                    <a:pt x="2229" y="281"/>
                    <a:pt x="2229" y="281"/>
                    <a:pt x="2228" y="281"/>
                  </a:cubicBezTo>
                  <a:close/>
                  <a:moveTo>
                    <a:pt x="2481" y="272"/>
                  </a:moveTo>
                  <a:cubicBezTo>
                    <a:pt x="2480" y="272"/>
                    <a:pt x="2480" y="272"/>
                    <a:pt x="2479" y="272"/>
                  </a:cubicBezTo>
                  <a:cubicBezTo>
                    <a:pt x="2479" y="272"/>
                    <a:pt x="2479" y="272"/>
                    <a:pt x="2479" y="272"/>
                  </a:cubicBezTo>
                  <a:cubicBezTo>
                    <a:pt x="2474" y="271"/>
                    <a:pt x="2471" y="267"/>
                    <a:pt x="2472" y="262"/>
                  </a:cubicBezTo>
                  <a:cubicBezTo>
                    <a:pt x="2473" y="258"/>
                    <a:pt x="2478" y="255"/>
                    <a:pt x="2482" y="256"/>
                  </a:cubicBezTo>
                  <a:cubicBezTo>
                    <a:pt x="2484" y="256"/>
                    <a:pt x="2484" y="256"/>
                    <a:pt x="2484" y="256"/>
                  </a:cubicBezTo>
                  <a:cubicBezTo>
                    <a:pt x="2484" y="256"/>
                    <a:pt x="2484" y="256"/>
                    <a:pt x="2484" y="256"/>
                  </a:cubicBezTo>
                  <a:cubicBezTo>
                    <a:pt x="2487" y="258"/>
                    <a:pt x="2490" y="262"/>
                    <a:pt x="2489" y="266"/>
                  </a:cubicBezTo>
                  <a:cubicBezTo>
                    <a:pt x="2488" y="270"/>
                    <a:pt x="2485" y="272"/>
                    <a:pt x="2481" y="272"/>
                  </a:cubicBezTo>
                  <a:close/>
                  <a:moveTo>
                    <a:pt x="7173" y="267"/>
                  </a:moveTo>
                  <a:cubicBezTo>
                    <a:pt x="7169" y="267"/>
                    <a:pt x="7165" y="263"/>
                    <a:pt x="7165" y="259"/>
                  </a:cubicBezTo>
                  <a:cubicBezTo>
                    <a:pt x="7164" y="254"/>
                    <a:pt x="7168" y="250"/>
                    <a:pt x="7173" y="250"/>
                  </a:cubicBezTo>
                  <a:cubicBezTo>
                    <a:pt x="7177" y="249"/>
                    <a:pt x="7181" y="253"/>
                    <a:pt x="7182" y="258"/>
                  </a:cubicBezTo>
                  <a:cubicBezTo>
                    <a:pt x="7182" y="260"/>
                    <a:pt x="7181" y="262"/>
                    <a:pt x="7179" y="264"/>
                  </a:cubicBezTo>
                  <a:cubicBezTo>
                    <a:pt x="7178" y="265"/>
                    <a:pt x="7176" y="266"/>
                    <a:pt x="7174" y="267"/>
                  </a:cubicBezTo>
                  <a:cubicBezTo>
                    <a:pt x="7173" y="267"/>
                    <a:pt x="7173" y="267"/>
                    <a:pt x="7173" y="267"/>
                  </a:cubicBezTo>
                  <a:close/>
                  <a:moveTo>
                    <a:pt x="7201" y="265"/>
                  </a:moveTo>
                  <a:cubicBezTo>
                    <a:pt x="7197" y="265"/>
                    <a:pt x="7193" y="261"/>
                    <a:pt x="7193" y="257"/>
                  </a:cubicBezTo>
                  <a:cubicBezTo>
                    <a:pt x="7193" y="252"/>
                    <a:pt x="7196" y="248"/>
                    <a:pt x="7201" y="248"/>
                  </a:cubicBezTo>
                  <a:cubicBezTo>
                    <a:pt x="7220" y="247"/>
                    <a:pt x="7239" y="246"/>
                    <a:pt x="7257" y="245"/>
                  </a:cubicBezTo>
                  <a:cubicBezTo>
                    <a:pt x="7257" y="245"/>
                    <a:pt x="7257" y="245"/>
                    <a:pt x="7257" y="245"/>
                  </a:cubicBezTo>
                  <a:cubicBezTo>
                    <a:pt x="7258" y="245"/>
                    <a:pt x="7258" y="245"/>
                    <a:pt x="7258" y="245"/>
                  </a:cubicBezTo>
                  <a:cubicBezTo>
                    <a:pt x="7258" y="245"/>
                    <a:pt x="7258" y="245"/>
                    <a:pt x="7258" y="245"/>
                  </a:cubicBezTo>
                  <a:cubicBezTo>
                    <a:pt x="7311" y="243"/>
                    <a:pt x="7366" y="241"/>
                    <a:pt x="7427" y="239"/>
                  </a:cubicBezTo>
                  <a:cubicBezTo>
                    <a:pt x="7432" y="239"/>
                    <a:pt x="7436" y="242"/>
                    <a:pt x="7436" y="247"/>
                  </a:cubicBezTo>
                  <a:cubicBezTo>
                    <a:pt x="7436" y="252"/>
                    <a:pt x="7432" y="256"/>
                    <a:pt x="7428" y="256"/>
                  </a:cubicBezTo>
                  <a:cubicBezTo>
                    <a:pt x="7367" y="258"/>
                    <a:pt x="7312" y="260"/>
                    <a:pt x="7258" y="262"/>
                  </a:cubicBezTo>
                  <a:cubicBezTo>
                    <a:pt x="7239" y="263"/>
                    <a:pt x="7220" y="264"/>
                    <a:pt x="7202" y="265"/>
                  </a:cubicBezTo>
                  <a:cubicBezTo>
                    <a:pt x="7202" y="265"/>
                    <a:pt x="7201" y="265"/>
                    <a:pt x="7201" y="265"/>
                  </a:cubicBezTo>
                  <a:close/>
                  <a:moveTo>
                    <a:pt x="5099" y="263"/>
                  </a:moveTo>
                  <a:cubicBezTo>
                    <a:pt x="5097" y="263"/>
                    <a:pt x="5095" y="262"/>
                    <a:pt x="5093" y="261"/>
                  </a:cubicBezTo>
                  <a:cubicBezTo>
                    <a:pt x="5053" y="221"/>
                    <a:pt x="5019" y="189"/>
                    <a:pt x="4986" y="162"/>
                  </a:cubicBezTo>
                  <a:cubicBezTo>
                    <a:pt x="4980" y="157"/>
                    <a:pt x="4974" y="152"/>
                    <a:pt x="4968" y="147"/>
                  </a:cubicBezTo>
                  <a:cubicBezTo>
                    <a:pt x="4968" y="147"/>
                    <a:pt x="4968" y="147"/>
                    <a:pt x="4968" y="147"/>
                  </a:cubicBezTo>
                  <a:cubicBezTo>
                    <a:pt x="4953" y="135"/>
                    <a:pt x="4938" y="124"/>
                    <a:pt x="4924" y="114"/>
                  </a:cubicBezTo>
                  <a:cubicBezTo>
                    <a:pt x="4922" y="112"/>
                    <a:pt x="4920" y="110"/>
                    <a:pt x="4920" y="108"/>
                  </a:cubicBezTo>
                  <a:cubicBezTo>
                    <a:pt x="4920" y="106"/>
                    <a:pt x="4920" y="104"/>
                    <a:pt x="4922" y="102"/>
                  </a:cubicBezTo>
                  <a:cubicBezTo>
                    <a:pt x="4924" y="98"/>
                    <a:pt x="4930" y="97"/>
                    <a:pt x="4933" y="100"/>
                  </a:cubicBezTo>
                  <a:cubicBezTo>
                    <a:pt x="4948" y="110"/>
                    <a:pt x="4963" y="122"/>
                    <a:pt x="4979" y="134"/>
                  </a:cubicBezTo>
                  <a:cubicBezTo>
                    <a:pt x="4985" y="139"/>
                    <a:pt x="4991" y="144"/>
                    <a:pt x="4997" y="149"/>
                  </a:cubicBezTo>
                  <a:cubicBezTo>
                    <a:pt x="5030" y="176"/>
                    <a:pt x="5065" y="208"/>
                    <a:pt x="5105" y="249"/>
                  </a:cubicBezTo>
                  <a:cubicBezTo>
                    <a:pt x="5107" y="250"/>
                    <a:pt x="5108" y="252"/>
                    <a:pt x="5108" y="255"/>
                  </a:cubicBezTo>
                  <a:cubicBezTo>
                    <a:pt x="5108" y="257"/>
                    <a:pt x="5107" y="259"/>
                    <a:pt x="5105" y="261"/>
                  </a:cubicBezTo>
                  <a:cubicBezTo>
                    <a:pt x="5104" y="262"/>
                    <a:pt x="5102" y="263"/>
                    <a:pt x="5099" y="263"/>
                  </a:cubicBezTo>
                  <a:close/>
                  <a:moveTo>
                    <a:pt x="443" y="256"/>
                  </a:moveTo>
                  <a:cubicBezTo>
                    <a:pt x="442" y="256"/>
                    <a:pt x="442" y="256"/>
                    <a:pt x="441" y="255"/>
                  </a:cubicBezTo>
                  <a:cubicBezTo>
                    <a:pt x="439" y="255"/>
                    <a:pt x="437" y="254"/>
                    <a:pt x="436" y="252"/>
                  </a:cubicBezTo>
                  <a:cubicBezTo>
                    <a:pt x="435" y="250"/>
                    <a:pt x="434" y="248"/>
                    <a:pt x="435" y="246"/>
                  </a:cubicBezTo>
                  <a:cubicBezTo>
                    <a:pt x="435" y="241"/>
                    <a:pt x="440" y="238"/>
                    <a:pt x="444" y="239"/>
                  </a:cubicBezTo>
                  <a:cubicBezTo>
                    <a:pt x="447" y="239"/>
                    <a:pt x="449" y="240"/>
                    <a:pt x="450" y="242"/>
                  </a:cubicBezTo>
                  <a:cubicBezTo>
                    <a:pt x="451" y="244"/>
                    <a:pt x="452" y="246"/>
                    <a:pt x="451" y="249"/>
                  </a:cubicBezTo>
                  <a:cubicBezTo>
                    <a:pt x="451" y="253"/>
                    <a:pt x="447" y="256"/>
                    <a:pt x="443" y="256"/>
                  </a:cubicBezTo>
                  <a:close/>
                  <a:moveTo>
                    <a:pt x="7456" y="255"/>
                  </a:moveTo>
                  <a:cubicBezTo>
                    <a:pt x="7451" y="255"/>
                    <a:pt x="7447" y="251"/>
                    <a:pt x="7447" y="247"/>
                  </a:cubicBezTo>
                  <a:cubicBezTo>
                    <a:pt x="7447" y="242"/>
                    <a:pt x="7451" y="238"/>
                    <a:pt x="7455" y="238"/>
                  </a:cubicBezTo>
                  <a:cubicBezTo>
                    <a:pt x="7456" y="238"/>
                    <a:pt x="7456" y="238"/>
                    <a:pt x="7456" y="238"/>
                  </a:cubicBezTo>
                  <a:cubicBezTo>
                    <a:pt x="7460" y="238"/>
                    <a:pt x="7464" y="242"/>
                    <a:pt x="7464" y="246"/>
                  </a:cubicBezTo>
                  <a:cubicBezTo>
                    <a:pt x="7464" y="251"/>
                    <a:pt x="7461" y="255"/>
                    <a:pt x="7456" y="255"/>
                  </a:cubicBezTo>
                  <a:cubicBezTo>
                    <a:pt x="7456" y="255"/>
                    <a:pt x="7456" y="255"/>
                    <a:pt x="7456" y="255"/>
                  </a:cubicBezTo>
                  <a:close/>
                  <a:moveTo>
                    <a:pt x="7484" y="254"/>
                  </a:moveTo>
                  <a:cubicBezTo>
                    <a:pt x="7484" y="254"/>
                    <a:pt x="7484" y="254"/>
                    <a:pt x="7484" y="254"/>
                  </a:cubicBezTo>
                  <a:cubicBezTo>
                    <a:pt x="7479" y="254"/>
                    <a:pt x="7476" y="251"/>
                    <a:pt x="7475" y="246"/>
                  </a:cubicBezTo>
                  <a:cubicBezTo>
                    <a:pt x="7475" y="241"/>
                    <a:pt x="7479" y="237"/>
                    <a:pt x="7484" y="237"/>
                  </a:cubicBezTo>
                  <a:cubicBezTo>
                    <a:pt x="7501" y="237"/>
                    <a:pt x="7519" y="236"/>
                    <a:pt x="7540" y="236"/>
                  </a:cubicBezTo>
                  <a:cubicBezTo>
                    <a:pt x="7597" y="235"/>
                    <a:pt x="7654" y="234"/>
                    <a:pt x="7710" y="233"/>
                  </a:cubicBezTo>
                  <a:cubicBezTo>
                    <a:pt x="7710" y="233"/>
                    <a:pt x="7710" y="233"/>
                    <a:pt x="7710" y="233"/>
                  </a:cubicBezTo>
                  <a:cubicBezTo>
                    <a:pt x="7715" y="233"/>
                    <a:pt x="7719" y="237"/>
                    <a:pt x="7719" y="241"/>
                  </a:cubicBezTo>
                  <a:cubicBezTo>
                    <a:pt x="7719" y="246"/>
                    <a:pt x="7715" y="250"/>
                    <a:pt x="7710" y="250"/>
                  </a:cubicBezTo>
                  <a:cubicBezTo>
                    <a:pt x="7653" y="251"/>
                    <a:pt x="7596" y="252"/>
                    <a:pt x="7541" y="253"/>
                  </a:cubicBezTo>
                  <a:cubicBezTo>
                    <a:pt x="7519" y="253"/>
                    <a:pt x="7501" y="254"/>
                    <a:pt x="7484" y="254"/>
                  </a:cubicBezTo>
                  <a:close/>
                  <a:moveTo>
                    <a:pt x="415" y="252"/>
                  </a:moveTo>
                  <a:cubicBezTo>
                    <a:pt x="415" y="252"/>
                    <a:pt x="414" y="252"/>
                    <a:pt x="414" y="252"/>
                  </a:cubicBezTo>
                  <a:cubicBezTo>
                    <a:pt x="409" y="251"/>
                    <a:pt x="403" y="250"/>
                    <a:pt x="398" y="250"/>
                  </a:cubicBezTo>
                  <a:cubicBezTo>
                    <a:pt x="397" y="250"/>
                    <a:pt x="397" y="250"/>
                    <a:pt x="397" y="250"/>
                  </a:cubicBezTo>
                  <a:cubicBezTo>
                    <a:pt x="392" y="250"/>
                    <a:pt x="386" y="249"/>
                    <a:pt x="381" y="249"/>
                  </a:cubicBezTo>
                  <a:cubicBezTo>
                    <a:pt x="380" y="249"/>
                    <a:pt x="380" y="249"/>
                    <a:pt x="380" y="249"/>
                  </a:cubicBezTo>
                  <a:cubicBezTo>
                    <a:pt x="375" y="249"/>
                    <a:pt x="370" y="249"/>
                    <a:pt x="366" y="249"/>
                  </a:cubicBezTo>
                  <a:cubicBezTo>
                    <a:pt x="365" y="249"/>
                    <a:pt x="365" y="249"/>
                    <a:pt x="364" y="249"/>
                  </a:cubicBezTo>
                  <a:cubicBezTo>
                    <a:pt x="364" y="249"/>
                    <a:pt x="364" y="249"/>
                    <a:pt x="364" y="249"/>
                  </a:cubicBezTo>
                  <a:cubicBezTo>
                    <a:pt x="189" y="249"/>
                    <a:pt x="189" y="249"/>
                    <a:pt x="189" y="249"/>
                  </a:cubicBezTo>
                  <a:cubicBezTo>
                    <a:pt x="184" y="249"/>
                    <a:pt x="180" y="245"/>
                    <a:pt x="180" y="241"/>
                  </a:cubicBezTo>
                  <a:cubicBezTo>
                    <a:pt x="180" y="236"/>
                    <a:pt x="184" y="232"/>
                    <a:pt x="189" y="232"/>
                  </a:cubicBezTo>
                  <a:cubicBezTo>
                    <a:pt x="364" y="232"/>
                    <a:pt x="364" y="232"/>
                    <a:pt x="364" y="232"/>
                  </a:cubicBezTo>
                  <a:cubicBezTo>
                    <a:pt x="365" y="232"/>
                    <a:pt x="365" y="232"/>
                    <a:pt x="366" y="232"/>
                  </a:cubicBezTo>
                  <a:cubicBezTo>
                    <a:pt x="370" y="232"/>
                    <a:pt x="374" y="232"/>
                    <a:pt x="379" y="232"/>
                  </a:cubicBezTo>
                  <a:cubicBezTo>
                    <a:pt x="382" y="232"/>
                    <a:pt x="382" y="232"/>
                    <a:pt x="382" y="232"/>
                  </a:cubicBezTo>
                  <a:cubicBezTo>
                    <a:pt x="387" y="232"/>
                    <a:pt x="392" y="233"/>
                    <a:pt x="398" y="233"/>
                  </a:cubicBezTo>
                  <a:cubicBezTo>
                    <a:pt x="399" y="233"/>
                    <a:pt x="399" y="233"/>
                    <a:pt x="399" y="233"/>
                  </a:cubicBezTo>
                  <a:cubicBezTo>
                    <a:pt x="405" y="234"/>
                    <a:pt x="410" y="234"/>
                    <a:pt x="416" y="235"/>
                  </a:cubicBezTo>
                  <a:cubicBezTo>
                    <a:pt x="420" y="235"/>
                    <a:pt x="424" y="239"/>
                    <a:pt x="423" y="244"/>
                  </a:cubicBezTo>
                  <a:cubicBezTo>
                    <a:pt x="423" y="248"/>
                    <a:pt x="419" y="252"/>
                    <a:pt x="415" y="252"/>
                  </a:cubicBezTo>
                  <a:close/>
                  <a:moveTo>
                    <a:pt x="7739" y="250"/>
                  </a:moveTo>
                  <a:cubicBezTo>
                    <a:pt x="7738" y="250"/>
                    <a:pt x="7738" y="250"/>
                    <a:pt x="7738" y="250"/>
                  </a:cubicBezTo>
                  <a:cubicBezTo>
                    <a:pt x="7734" y="250"/>
                    <a:pt x="7730" y="246"/>
                    <a:pt x="7730" y="241"/>
                  </a:cubicBezTo>
                  <a:cubicBezTo>
                    <a:pt x="7730" y="239"/>
                    <a:pt x="7731" y="237"/>
                    <a:pt x="7732" y="235"/>
                  </a:cubicBezTo>
                  <a:cubicBezTo>
                    <a:pt x="7734" y="234"/>
                    <a:pt x="7736" y="233"/>
                    <a:pt x="7738" y="233"/>
                  </a:cubicBezTo>
                  <a:cubicBezTo>
                    <a:pt x="7739" y="233"/>
                    <a:pt x="7739" y="233"/>
                    <a:pt x="7739" y="233"/>
                  </a:cubicBezTo>
                  <a:cubicBezTo>
                    <a:pt x="7743" y="233"/>
                    <a:pt x="7747" y="236"/>
                    <a:pt x="7747" y="241"/>
                  </a:cubicBezTo>
                  <a:cubicBezTo>
                    <a:pt x="7747" y="246"/>
                    <a:pt x="7743" y="250"/>
                    <a:pt x="7739" y="250"/>
                  </a:cubicBezTo>
                  <a:close/>
                  <a:moveTo>
                    <a:pt x="7767" y="249"/>
                  </a:moveTo>
                  <a:cubicBezTo>
                    <a:pt x="7767" y="249"/>
                    <a:pt x="7767" y="249"/>
                    <a:pt x="7767" y="249"/>
                  </a:cubicBezTo>
                  <a:cubicBezTo>
                    <a:pt x="7762" y="249"/>
                    <a:pt x="7758" y="246"/>
                    <a:pt x="7758" y="241"/>
                  </a:cubicBezTo>
                  <a:cubicBezTo>
                    <a:pt x="7758" y="239"/>
                    <a:pt x="7759" y="237"/>
                    <a:pt x="7761" y="235"/>
                  </a:cubicBezTo>
                  <a:cubicBezTo>
                    <a:pt x="7762" y="233"/>
                    <a:pt x="7764" y="232"/>
                    <a:pt x="7767" y="232"/>
                  </a:cubicBezTo>
                  <a:cubicBezTo>
                    <a:pt x="7787" y="232"/>
                    <a:pt x="7805" y="232"/>
                    <a:pt x="7823" y="232"/>
                  </a:cubicBezTo>
                  <a:cubicBezTo>
                    <a:pt x="7824" y="232"/>
                    <a:pt x="7824" y="232"/>
                    <a:pt x="7824" y="232"/>
                  </a:cubicBezTo>
                  <a:cubicBezTo>
                    <a:pt x="7828" y="232"/>
                    <a:pt x="7832" y="236"/>
                    <a:pt x="7832" y="241"/>
                  </a:cubicBezTo>
                  <a:cubicBezTo>
                    <a:pt x="7832" y="245"/>
                    <a:pt x="7828" y="249"/>
                    <a:pt x="7823" y="249"/>
                  </a:cubicBezTo>
                  <a:cubicBezTo>
                    <a:pt x="7802" y="249"/>
                    <a:pt x="7784" y="249"/>
                    <a:pt x="7767" y="249"/>
                  </a:cubicBezTo>
                  <a:close/>
                  <a:moveTo>
                    <a:pt x="160" y="249"/>
                  </a:moveTo>
                  <a:cubicBezTo>
                    <a:pt x="156" y="249"/>
                    <a:pt x="152" y="245"/>
                    <a:pt x="152" y="241"/>
                  </a:cubicBezTo>
                  <a:cubicBezTo>
                    <a:pt x="152" y="236"/>
                    <a:pt x="156" y="232"/>
                    <a:pt x="160" y="232"/>
                  </a:cubicBezTo>
                  <a:cubicBezTo>
                    <a:pt x="165" y="232"/>
                    <a:pt x="169" y="236"/>
                    <a:pt x="169" y="241"/>
                  </a:cubicBezTo>
                  <a:cubicBezTo>
                    <a:pt x="169" y="245"/>
                    <a:pt x="165" y="249"/>
                    <a:pt x="160" y="249"/>
                  </a:cubicBezTo>
                  <a:close/>
                  <a:moveTo>
                    <a:pt x="132" y="249"/>
                  </a:moveTo>
                  <a:cubicBezTo>
                    <a:pt x="9" y="249"/>
                    <a:pt x="9" y="249"/>
                    <a:pt x="9" y="249"/>
                  </a:cubicBezTo>
                  <a:cubicBezTo>
                    <a:pt x="4" y="249"/>
                    <a:pt x="0" y="245"/>
                    <a:pt x="0" y="241"/>
                  </a:cubicBezTo>
                  <a:cubicBezTo>
                    <a:pt x="0" y="236"/>
                    <a:pt x="4" y="232"/>
                    <a:pt x="9" y="232"/>
                  </a:cubicBezTo>
                  <a:cubicBezTo>
                    <a:pt x="132" y="232"/>
                    <a:pt x="132" y="232"/>
                    <a:pt x="132" y="232"/>
                  </a:cubicBezTo>
                  <a:cubicBezTo>
                    <a:pt x="137" y="232"/>
                    <a:pt x="141" y="236"/>
                    <a:pt x="141" y="241"/>
                  </a:cubicBezTo>
                  <a:cubicBezTo>
                    <a:pt x="141" y="245"/>
                    <a:pt x="137" y="249"/>
                    <a:pt x="132" y="249"/>
                  </a:cubicBezTo>
                  <a:close/>
                  <a:moveTo>
                    <a:pt x="4410" y="172"/>
                  </a:moveTo>
                  <a:cubicBezTo>
                    <a:pt x="4408" y="172"/>
                    <a:pt x="4406" y="171"/>
                    <a:pt x="4404" y="170"/>
                  </a:cubicBezTo>
                  <a:cubicBezTo>
                    <a:pt x="4403" y="168"/>
                    <a:pt x="4401" y="166"/>
                    <a:pt x="4401" y="164"/>
                  </a:cubicBezTo>
                  <a:cubicBezTo>
                    <a:pt x="4401" y="162"/>
                    <a:pt x="4402" y="160"/>
                    <a:pt x="4403" y="158"/>
                  </a:cubicBezTo>
                  <a:cubicBezTo>
                    <a:pt x="4403" y="158"/>
                    <a:pt x="4403" y="158"/>
                    <a:pt x="4403" y="158"/>
                  </a:cubicBezTo>
                  <a:cubicBezTo>
                    <a:pt x="4403" y="158"/>
                    <a:pt x="4403" y="158"/>
                    <a:pt x="4403" y="158"/>
                  </a:cubicBezTo>
                  <a:cubicBezTo>
                    <a:pt x="4406" y="154"/>
                    <a:pt x="4411" y="154"/>
                    <a:pt x="4415" y="157"/>
                  </a:cubicBezTo>
                  <a:cubicBezTo>
                    <a:pt x="4419" y="160"/>
                    <a:pt x="4419" y="165"/>
                    <a:pt x="4416" y="168"/>
                  </a:cubicBezTo>
                  <a:cubicBezTo>
                    <a:pt x="4416" y="169"/>
                    <a:pt x="4416" y="169"/>
                    <a:pt x="4416" y="169"/>
                  </a:cubicBezTo>
                  <a:cubicBezTo>
                    <a:pt x="4415" y="171"/>
                    <a:pt x="4412" y="172"/>
                    <a:pt x="4410" y="172"/>
                  </a:cubicBezTo>
                  <a:close/>
                  <a:moveTo>
                    <a:pt x="4428" y="150"/>
                  </a:moveTo>
                  <a:cubicBezTo>
                    <a:pt x="4426" y="150"/>
                    <a:pt x="4424" y="149"/>
                    <a:pt x="4422" y="148"/>
                  </a:cubicBezTo>
                  <a:cubicBezTo>
                    <a:pt x="4420" y="146"/>
                    <a:pt x="4419" y="144"/>
                    <a:pt x="4419" y="142"/>
                  </a:cubicBezTo>
                  <a:cubicBezTo>
                    <a:pt x="4419" y="140"/>
                    <a:pt x="4420" y="138"/>
                    <a:pt x="4421" y="136"/>
                  </a:cubicBezTo>
                  <a:cubicBezTo>
                    <a:pt x="4435" y="121"/>
                    <a:pt x="4448" y="107"/>
                    <a:pt x="4461" y="94"/>
                  </a:cubicBezTo>
                  <a:cubicBezTo>
                    <a:pt x="4468" y="88"/>
                    <a:pt x="4476" y="81"/>
                    <a:pt x="4483" y="75"/>
                  </a:cubicBezTo>
                  <a:cubicBezTo>
                    <a:pt x="4510" y="53"/>
                    <a:pt x="4538" y="35"/>
                    <a:pt x="4566" y="23"/>
                  </a:cubicBezTo>
                  <a:cubicBezTo>
                    <a:pt x="4580" y="17"/>
                    <a:pt x="4595" y="12"/>
                    <a:pt x="4610" y="8"/>
                  </a:cubicBezTo>
                  <a:cubicBezTo>
                    <a:pt x="4615" y="7"/>
                    <a:pt x="4619" y="10"/>
                    <a:pt x="4620" y="15"/>
                  </a:cubicBezTo>
                  <a:cubicBezTo>
                    <a:pt x="4622" y="19"/>
                    <a:pt x="4619" y="24"/>
                    <a:pt x="4614" y="25"/>
                  </a:cubicBezTo>
                  <a:cubicBezTo>
                    <a:pt x="4600" y="28"/>
                    <a:pt x="4586" y="33"/>
                    <a:pt x="4572" y="39"/>
                  </a:cubicBezTo>
                  <a:cubicBezTo>
                    <a:pt x="4546" y="50"/>
                    <a:pt x="4520" y="67"/>
                    <a:pt x="4494" y="88"/>
                  </a:cubicBezTo>
                  <a:cubicBezTo>
                    <a:pt x="4487" y="94"/>
                    <a:pt x="4480" y="100"/>
                    <a:pt x="4473" y="107"/>
                  </a:cubicBezTo>
                  <a:cubicBezTo>
                    <a:pt x="4473" y="107"/>
                    <a:pt x="4473" y="107"/>
                    <a:pt x="4472" y="107"/>
                  </a:cubicBezTo>
                  <a:cubicBezTo>
                    <a:pt x="4460" y="119"/>
                    <a:pt x="4447" y="132"/>
                    <a:pt x="4434" y="147"/>
                  </a:cubicBezTo>
                  <a:cubicBezTo>
                    <a:pt x="4433" y="149"/>
                    <a:pt x="4430" y="150"/>
                    <a:pt x="4428" y="150"/>
                  </a:cubicBezTo>
                  <a:close/>
                  <a:moveTo>
                    <a:pt x="4905" y="99"/>
                  </a:moveTo>
                  <a:cubicBezTo>
                    <a:pt x="4903" y="99"/>
                    <a:pt x="4902" y="99"/>
                    <a:pt x="4900" y="98"/>
                  </a:cubicBezTo>
                  <a:cubicBezTo>
                    <a:pt x="4897" y="95"/>
                    <a:pt x="4895" y="90"/>
                    <a:pt x="4898" y="86"/>
                  </a:cubicBezTo>
                  <a:cubicBezTo>
                    <a:pt x="4900" y="82"/>
                    <a:pt x="4906" y="81"/>
                    <a:pt x="4910" y="84"/>
                  </a:cubicBezTo>
                  <a:cubicBezTo>
                    <a:pt x="4912" y="85"/>
                    <a:pt x="4913" y="87"/>
                    <a:pt x="4913" y="89"/>
                  </a:cubicBezTo>
                  <a:cubicBezTo>
                    <a:pt x="4914" y="91"/>
                    <a:pt x="4913" y="94"/>
                    <a:pt x="4912" y="95"/>
                  </a:cubicBezTo>
                  <a:cubicBezTo>
                    <a:pt x="4911" y="98"/>
                    <a:pt x="4908" y="99"/>
                    <a:pt x="4905" y="99"/>
                  </a:cubicBezTo>
                  <a:close/>
                  <a:moveTo>
                    <a:pt x="4881" y="84"/>
                  </a:moveTo>
                  <a:cubicBezTo>
                    <a:pt x="4880" y="84"/>
                    <a:pt x="4878" y="84"/>
                    <a:pt x="4877" y="83"/>
                  </a:cubicBezTo>
                  <a:cubicBezTo>
                    <a:pt x="4865" y="76"/>
                    <a:pt x="4853" y="69"/>
                    <a:pt x="4841" y="63"/>
                  </a:cubicBezTo>
                  <a:cubicBezTo>
                    <a:pt x="4826" y="55"/>
                    <a:pt x="4826" y="55"/>
                    <a:pt x="4826" y="55"/>
                  </a:cubicBezTo>
                  <a:cubicBezTo>
                    <a:pt x="4800" y="44"/>
                    <a:pt x="4800" y="44"/>
                    <a:pt x="4800" y="44"/>
                  </a:cubicBezTo>
                  <a:cubicBezTo>
                    <a:pt x="4798" y="43"/>
                    <a:pt x="4795" y="42"/>
                    <a:pt x="4792" y="41"/>
                  </a:cubicBezTo>
                  <a:cubicBezTo>
                    <a:pt x="4791" y="41"/>
                    <a:pt x="4790" y="40"/>
                    <a:pt x="4790" y="40"/>
                  </a:cubicBezTo>
                  <a:cubicBezTo>
                    <a:pt x="4768" y="32"/>
                    <a:pt x="4768" y="32"/>
                    <a:pt x="4768" y="32"/>
                  </a:cubicBezTo>
                  <a:cubicBezTo>
                    <a:pt x="4757" y="29"/>
                    <a:pt x="4757" y="29"/>
                    <a:pt x="4757" y="29"/>
                  </a:cubicBezTo>
                  <a:cubicBezTo>
                    <a:pt x="4745" y="26"/>
                    <a:pt x="4734" y="24"/>
                    <a:pt x="4723" y="22"/>
                  </a:cubicBezTo>
                  <a:cubicBezTo>
                    <a:pt x="4723" y="22"/>
                    <a:pt x="4723" y="22"/>
                    <a:pt x="4723" y="22"/>
                  </a:cubicBezTo>
                  <a:cubicBezTo>
                    <a:pt x="4707" y="19"/>
                    <a:pt x="4691" y="17"/>
                    <a:pt x="4676" y="17"/>
                  </a:cubicBezTo>
                  <a:cubicBezTo>
                    <a:pt x="4673" y="17"/>
                    <a:pt x="4671" y="17"/>
                    <a:pt x="4668" y="18"/>
                  </a:cubicBezTo>
                  <a:cubicBezTo>
                    <a:pt x="4664" y="18"/>
                    <a:pt x="4660" y="14"/>
                    <a:pt x="4660" y="9"/>
                  </a:cubicBezTo>
                  <a:cubicBezTo>
                    <a:pt x="4659" y="5"/>
                    <a:pt x="4663" y="1"/>
                    <a:pt x="4668" y="1"/>
                  </a:cubicBezTo>
                  <a:cubicBezTo>
                    <a:pt x="4686" y="0"/>
                    <a:pt x="4706" y="1"/>
                    <a:pt x="4726" y="5"/>
                  </a:cubicBezTo>
                  <a:cubicBezTo>
                    <a:pt x="4737" y="7"/>
                    <a:pt x="4749" y="10"/>
                    <a:pt x="4761" y="13"/>
                  </a:cubicBezTo>
                  <a:cubicBezTo>
                    <a:pt x="4773" y="16"/>
                    <a:pt x="4773" y="16"/>
                    <a:pt x="4773" y="16"/>
                  </a:cubicBezTo>
                  <a:cubicBezTo>
                    <a:pt x="4795" y="24"/>
                    <a:pt x="4795" y="24"/>
                    <a:pt x="4795" y="24"/>
                  </a:cubicBezTo>
                  <a:cubicBezTo>
                    <a:pt x="4796" y="24"/>
                    <a:pt x="4797" y="25"/>
                    <a:pt x="4798" y="25"/>
                  </a:cubicBezTo>
                  <a:cubicBezTo>
                    <a:pt x="4801" y="26"/>
                    <a:pt x="4804" y="27"/>
                    <a:pt x="4807" y="28"/>
                  </a:cubicBezTo>
                  <a:cubicBezTo>
                    <a:pt x="4833" y="40"/>
                    <a:pt x="4833" y="40"/>
                    <a:pt x="4833" y="40"/>
                  </a:cubicBezTo>
                  <a:cubicBezTo>
                    <a:pt x="4848" y="48"/>
                    <a:pt x="4848" y="48"/>
                    <a:pt x="4848" y="48"/>
                  </a:cubicBezTo>
                  <a:cubicBezTo>
                    <a:pt x="4861" y="54"/>
                    <a:pt x="4873" y="61"/>
                    <a:pt x="4885" y="68"/>
                  </a:cubicBezTo>
                  <a:cubicBezTo>
                    <a:pt x="4890" y="71"/>
                    <a:pt x="4891" y="76"/>
                    <a:pt x="4888" y="80"/>
                  </a:cubicBezTo>
                  <a:cubicBezTo>
                    <a:pt x="4887" y="83"/>
                    <a:pt x="4884" y="84"/>
                    <a:pt x="4881" y="84"/>
                  </a:cubicBezTo>
                  <a:close/>
                  <a:moveTo>
                    <a:pt x="4640" y="20"/>
                  </a:moveTo>
                  <a:cubicBezTo>
                    <a:pt x="4636" y="20"/>
                    <a:pt x="4632" y="17"/>
                    <a:pt x="4632" y="13"/>
                  </a:cubicBezTo>
                  <a:cubicBezTo>
                    <a:pt x="4631" y="8"/>
                    <a:pt x="4634" y="4"/>
                    <a:pt x="4639" y="3"/>
                  </a:cubicBezTo>
                  <a:cubicBezTo>
                    <a:pt x="4639" y="3"/>
                    <a:pt x="4639" y="3"/>
                    <a:pt x="4639" y="3"/>
                  </a:cubicBezTo>
                  <a:cubicBezTo>
                    <a:pt x="4643" y="2"/>
                    <a:pt x="4648" y="6"/>
                    <a:pt x="4648" y="10"/>
                  </a:cubicBezTo>
                  <a:cubicBezTo>
                    <a:pt x="4649" y="15"/>
                    <a:pt x="4646" y="19"/>
                    <a:pt x="4641" y="20"/>
                  </a:cubicBezTo>
                  <a:cubicBezTo>
                    <a:pt x="4641" y="20"/>
                    <a:pt x="4640" y="20"/>
                    <a:pt x="4640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Calibri"/>
              </a:endParaRPr>
            </a:p>
          </p:txBody>
        </p:sp>
        <p:sp>
          <p:nvSpPr>
            <p:cNvPr id="18" name="Freeform 34">
              <a:extLst>
                <a:ext uri="{FF2B5EF4-FFF2-40B4-BE49-F238E27FC236}">
                  <a16:creationId xmlns:a16="http://schemas.microsoft.com/office/drawing/2014/main" id="{0B3461CA-BD5D-4667-B67C-7795A8E2DED3}"/>
                </a:ext>
              </a:extLst>
            </p:cNvPr>
            <p:cNvSpPr>
              <a:spLocks/>
            </p:cNvSpPr>
            <p:nvPr/>
          </p:nvSpPr>
          <p:spPr bwMode="auto">
            <a:xfrm>
              <a:off x="190500" y="4973638"/>
              <a:ext cx="24006175" cy="3762375"/>
            </a:xfrm>
            <a:custGeom>
              <a:avLst/>
              <a:gdLst>
                <a:gd name="T0" fmla="*/ 3310 w 7832"/>
                <a:gd name="T1" fmla="*/ 1176 h 1225"/>
                <a:gd name="T2" fmla="*/ 2972 w 7832"/>
                <a:gd name="T3" fmla="*/ 777 h 1225"/>
                <a:gd name="T4" fmla="*/ 2607 w 7832"/>
                <a:gd name="T5" fmla="*/ 335 h 1225"/>
                <a:gd name="T6" fmla="*/ 2369 w 7832"/>
                <a:gd name="T7" fmla="*/ 264 h 1225"/>
                <a:gd name="T8" fmla="*/ 1881 w 7832"/>
                <a:gd name="T9" fmla="*/ 412 h 1225"/>
                <a:gd name="T10" fmla="*/ 1296 w 7832"/>
                <a:gd name="T11" fmla="*/ 687 h 1225"/>
                <a:gd name="T12" fmla="*/ 1102 w 7832"/>
                <a:gd name="T13" fmla="*/ 681 h 1225"/>
                <a:gd name="T14" fmla="*/ 738 w 7832"/>
                <a:gd name="T15" fmla="*/ 410 h 1225"/>
                <a:gd name="T16" fmla="*/ 349 w 7832"/>
                <a:gd name="T17" fmla="*/ 250 h 1225"/>
                <a:gd name="T18" fmla="*/ 9 w 7832"/>
                <a:gd name="T19" fmla="*/ 233 h 1225"/>
                <a:gd name="T20" fmla="*/ 525 w 7832"/>
                <a:gd name="T21" fmla="*/ 263 h 1225"/>
                <a:gd name="T22" fmla="*/ 949 w 7832"/>
                <a:gd name="T23" fmla="*/ 560 h 1225"/>
                <a:gd name="T24" fmla="*/ 1199 w 7832"/>
                <a:gd name="T25" fmla="*/ 688 h 1225"/>
                <a:gd name="T26" fmla="*/ 1630 w 7832"/>
                <a:gd name="T27" fmla="*/ 519 h 1225"/>
                <a:gd name="T28" fmla="*/ 2239 w 7832"/>
                <a:gd name="T29" fmla="*/ 263 h 1225"/>
                <a:gd name="T30" fmla="*/ 2499 w 7832"/>
                <a:gd name="T31" fmla="*/ 262 h 1225"/>
                <a:gd name="T32" fmla="*/ 2709 w 7832"/>
                <a:gd name="T33" fmla="*/ 413 h 1225"/>
                <a:gd name="T34" fmla="*/ 3183 w 7832"/>
                <a:gd name="T35" fmla="*/ 1027 h 1225"/>
                <a:gd name="T36" fmla="*/ 3433 w 7832"/>
                <a:gd name="T37" fmla="*/ 1208 h 1225"/>
                <a:gd name="T38" fmla="*/ 3472 w 7832"/>
                <a:gd name="T39" fmla="*/ 1201 h 1225"/>
                <a:gd name="T40" fmla="*/ 3491 w 7832"/>
                <a:gd name="T41" fmla="*/ 1193 h 1225"/>
                <a:gd name="T42" fmla="*/ 3619 w 7832"/>
                <a:gd name="T43" fmla="*/ 1106 h 1225"/>
                <a:gd name="T44" fmla="*/ 4204 w 7832"/>
                <a:gd name="T45" fmla="*/ 478 h 1225"/>
                <a:gd name="T46" fmla="*/ 4393 w 7832"/>
                <a:gd name="T47" fmla="*/ 197 h 1225"/>
                <a:gd name="T48" fmla="*/ 4665 w 7832"/>
                <a:gd name="T49" fmla="*/ 2 h 1225"/>
                <a:gd name="T50" fmla="*/ 4793 w 7832"/>
                <a:gd name="T51" fmla="*/ 27 h 1225"/>
                <a:gd name="T52" fmla="*/ 5098 w 7832"/>
                <a:gd name="T53" fmla="*/ 258 h 1225"/>
                <a:gd name="T54" fmla="*/ 5431 w 7832"/>
                <a:gd name="T55" fmla="*/ 645 h 1225"/>
                <a:gd name="T56" fmla="*/ 5745 w 7832"/>
                <a:gd name="T57" fmla="*/ 911 h 1225"/>
                <a:gd name="T58" fmla="*/ 5847 w 7832"/>
                <a:gd name="T59" fmla="*/ 914 h 1225"/>
                <a:gd name="T60" fmla="*/ 5888 w 7832"/>
                <a:gd name="T61" fmla="*/ 906 h 1225"/>
                <a:gd name="T62" fmla="*/ 6154 w 7832"/>
                <a:gd name="T63" fmla="*/ 769 h 1225"/>
                <a:gd name="T64" fmla="*/ 6264 w 7832"/>
                <a:gd name="T65" fmla="*/ 681 h 1225"/>
                <a:gd name="T66" fmla="*/ 6680 w 7832"/>
                <a:gd name="T67" fmla="*/ 316 h 1225"/>
                <a:gd name="T68" fmla="*/ 7144 w 7832"/>
                <a:gd name="T69" fmla="*/ 252 h 1225"/>
                <a:gd name="T70" fmla="*/ 7832 w 7832"/>
                <a:gd name="T71" fmla="*/ 242 h 1225"/>
                <a:gd name="T72" fmla="*/ 6976 w 7832"/>
                <a:gd name="T73" fmla="*/ 282 h 1225"/>
                <a:gd name="T74" fmla="*/ 6652 w 7832"/>
                <a:gd name="T75" fmla="*/ 351 h 1225"/>
                <a:gd name="T76" fmla="*/ 6209 w 7832"/>
                <a:gd name="T77" fmla="*/ 748 h 1225"/>
                <a:gd name="T78" fmla="*/ 6140 w 7832"/>
                <a:gd name="T79" fmla="*/ 799 h 1225"/>
                <a:gd name="T80" fmla="*/ 5878 w 7832"/>
                <a:gd name="T81" fmla="*/ 925 h 1225"/>
                <a:gd name="T82" fmla="*/ 5839 w 7832"/>
                <a:gd name="T83" fmla="*/ 933 h 1225"/>
                <a:gd name="T84" fmla="*/ 5660 w 7832"/>
                <a:gd name="T85" fmla="*/ 895 h 1225"/>
                <a:gd name="T86" fmla="*/ 5376 w 7832"/>
                <a:gd name="T87" fmla="*/ 603 h 1225"/>
                <a:gd name="T88" fmla="*/ 4963 w 7832"/>
                <a:gd name="T89" fmla="*/ 154 h 1225"/>
                <a:gd name="T90" fmla="*/ 4780 w 7832"/>
                <a:gd name="T91" fmla="*/ 40 h 1225"/>
                <a:gd name="T92" fmla="*/ 4587 w 7832"/>
                <a:gd name="T93" fmla="*/ 37 h 1225"/>
                <a:gd name="T94" fmla="*/ 4361 w 7832"/>
                <a:gd name="T95" fmla="*/ 277 h 1225"/>
                <a:gd name="T96" fmla="*/ 4003 w 7832"/>
                <a:gd name="T97" fmla="*/ 752 h 1225"/>
                <a:gd name="T98" fmla="*/ 3606 w 7832"/>
                <a:gd name="T99" fmla="*/ 1137 h 1225"/>
                <a:gd name="T100" fmla="*/ 3488 w 7832"/>
                <a:gd name="T101" fmla="*/ 1213 h 1225"/>
                <a:gd name="T102" fmla="*/ 3474 w 7832"/>
                <a:gd name="T103" fmla="*/ 1218 h 1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7832" h="1225">
                  <a:moveTo>
                    <a:pt x="3433" y="1225"/>
                  </a:moveTo>
                  <a:cubicBezTo>
                    <a:pt x="3433" y="1225"/>
                    <a:pt x="3433" y="1225"/>
                    <a:pt x="3433" y="1225"/>
                  </a:cubicBezTo>
                  <a:cubicBezTo>
                    <a:pt x="3412" y="1224"/>
                    <a:pt x="3390" y="1219"/>
                    <a:pt x="3367" y="1209"/>
                  </a:cubicBezTo>
                  <a:cubicBezTo>
                    <a:pt x="3349" y="1201"/>
                    <a:pt x="3330" y="1190"/>
                    <a:pt x="3310" y="1176"/>
                  </a:cubicBezTo>
                  <a:cubicBezTo>
                    <a:pt x="3293" y="1164"/>
                    <a:pt x="3277" y="1150"/>
                    <a:pt x="3259" y="1134"/>
                  </a:cubicBezTo>
                  <a:cubicBezTo>
                    <a:pt x="3231" y="1107"/>
                    <a:pt x="3203" y="1077"/>
                    <a:pt x="3170" y="1038"/>
                  </a:cubicBezTo>
                  <a:cubicBezTo>
                    <a:pt x="3146" y="1009"/>
                    <a:pt x="3120" y="977"/>
                    <a:pt x="3090" y="937"/>
                  </a:cubicBezTo>
                  <a:cubicBezTo>
                    <a:pt x="3050" y="884"/>
                    <a:pt x="3010" y="830"/>
                    <a:pt x="2972" y="777"/>
                  </a:cubicBezTo>
                  <a:cubicBezTo>
                    <a:pt x="2910" y="693"/>
                    <a:pt x="2847" y="605"/>
                    <a:pt x="2780" y="523"/>
                  </a:cubicBezTo>
                  <a:cubicBezTo>
                    <a:pt x="2751" y="487"/>
                    <a:pt x="2724" y="455"/>
                    <a:pt x="2697" y="425"/>
                  </a:cubicBezTo>
                  <a:cubicBezTo>
                    <a:pt x="2684" y="410"/>
                    <a:pt x="2669" y="395"/>
                    <a:pt x="2653" y="378"/>
                  </a:cubicBezTo>
                  <a:cubicBezTo>
                    <a:pt x="2639" y="363"/>
                    <a:pt x="2624" y="348"/>
                    <a:pt x="2607" y="335"/>
                  </a:cubicBezTo>
                  <a:cubicBezTo>
                    <a:pt x="2590" y="321"/>
                    <a:pt x="2572" y="310"/>
                    <a:pt x="2553" y="301"/>
                  </a:cubicBezTo>
                  <a:cubicBezTo>
                    <a:pt x="2535" y="292"/>
                    <a:pt x="2515" y="284"/>
                    <a:pt x="2495" y="278"/>
                  </a:cubicBezTo>
                  <a:cubicBezTo>
                    <a:pt x="2476" y="273"/>
                    <a:pt x="2456" y="269"/>
                    <a:pt x="2433" y="266"/>
                  </a:cubicBezTo>
                  <a:cubicBezTo>
                    <a:pt x="2415" y="264"/>
                    <a:pt x="2394" y="263"/>
                    <a:pt x="2369" y="264"/>
                  </a:cubicBezTo>
                  <a:cubicBezTo>
                    <a:pt x="2351" y="264"/>
                    <a:pt x="2330" y="266"/>
                    <a:pt x="2306" y="269"/>
                  </a:cubicBezTo>
                  <a:cubicBezTo>
                    <a:pt x="2289" y="271"/>
                    <a:pt x="2266" y="274"/>
                    <a:pt x="2243" y="279"/>
                  </a:cubicBezTo>
                  <a:cubicBezTo>
                    <a:pt x="2206" y="287"/>
                    <a:pt x="2166" y="298"/>
                    <a:pt x="2119" y="314"/>
                  </a:cubicBezTo>
                  <a:cubicBezTo>
                    <a:pt x="2048" y="338"/>
                    <a:pt x="1972" y="369"/>
                    <a:pt x="1881" y="412"/>
                  </a:cubicBezTo>
                  <a:cubicBezTo>
                    <a:pt x="1806" y="447"/>
                    <a:pt x="1731" y="486"/>
                    <a:pt x="1659" y="523"/>
                  </a:cubicBezTo>
                  <a:cubicBezTo>
                    <a:pt x="1638" y="534"/>
                    <a:pt x="1638" y="534"/>
                    <a:pt x="1638" y="534"/>
                  </a:cubicBezTo>
                  <a:cubicBezTo>
                    <a:pt x="1566" y="570"/>
                    <a:pt x="1492" y="608"/>
                    <a:pt x="1418" y="641"/>
                  </a:cubicBezTo>
                  <a:cubicBezTo>
                    <a:pt x="1385" y="655"/>
                    <a:pt x="1342" y="674"/>
                    <a:pt x="1296" y="687"/>
                  </a:cubicBezTo>
                  <a:cubicBezTo>
                    <a:pt x="1272" y="695"/>
                    <a:pt x="1251" y="700"/>
                    <a:pt x="1232" y="703"/>
                  </a:cubicBezTo>
                  <a:cubicBezTo>
                    <a:pt x="1221" y="705"/>
                    <a:pt x="1210" y="705"/>
                    <a:pt x="1198" y="705"/>
                  </a:cubicBezTo>
                  <a:cubicBezTo>
                    <a:pt x="1185" y="704"/>
                    <a:pt x="1174" y="703"/>
                    <a:pt x="1165" y="701"/>
                  </a:cubicBezTo>
                  <a:cubicBezTo>
                    <a:pt x="1145" y="698"/>
                    <a:pt x="1125" y="691"/>
                    <a:pt x="1102" y="681"/>
                  </a:cubicBezTo>
                  <a:cubicBezTo>
                    <a:pt x="1083" y="672"/>
                    <a:pt x="1064" y="662"/>
                    <a:pt x="1044" y="650"/>
                  </a:cubicBezTo>
                  <a:cubicBezTo>
                    <a:pt x="1005" y="626"/>
                    <a:pt x="968" y="598"/>
                    <a:pt x="938" y="573"/>
                  </a:cubicBezTo>
                  <a:cubicBezTo>
                    <a:pt x="910" y="551"/>
                    <a:pt x="882" y="528"/>
                    <a:pt x="855" y="505"/>
                  </a:cubicBezTo>
                  <a:cubicBezTo>
                    <a:pt x="817" y="473"/>
                    <a:pt x="778" y="441"/>
                    <a:pt x="738" y="410"/>
                  </a:cubicBezTo>
                  <a:cubicBezTo>
                    <a:pt x="700" y="381"/>
                    <a:pt x="665" y="357"/>
                    <a:pt x="633" y="337"/>
                  </a:cubicBezTo>
                  <a:cubicBezTo>
                    <a:pt x="593" y="312"/>
                    <a:pt x="555" y="293"/>
                    <a:pt x="519" y="279"/>
                  </a:cubicBezTo>
                  <a:cubicBezTo>
                    <a:pt x="477" y="263"/>
                    <a:pt x="435" y="254"/>
                    <a:pt x="396" y="251"/>
                  </a:cubicBezTo>
                  <a:cubicBezTo>
                    <a:pt x="380" y="250"/>
                    <a:pt x="365" y="250"/>
                    <a:pt x="349" y="250"/>
                  </a:cubicBezTo>
                  <a:cubicBezTo>
                    <a:pt x="343" y="250"/>
                    <a:pt x="338" y="250"/>
                    <a:pt x="332" y="250"/>
                  </a:cubicBezTo>
                  <a:cubicBezTo>
                    <a:pt x="9" y="250"/>
                    <a:pt x="9" y="250"/>
                    <a:pt x="9" y="250"/>
                  </a:cubicBezTo>
                  <a:cubicBezTo>
                    <a:pt x="4" y="250"/>
                    <a:pt x="0" y="246"/>
                    <a:pt x="0" y="242"/>
                  </a:cubicBezTo>
                  <a:cubicBezTo>
                    <a:pt x="0" y="237"/>
                    <a:pt x="4" y="233"/>
                    <a:pt x="9" y="233"/>
                  </a:cubicBezTo>
                  <a:cubicBezTo>
                    <a:pt x="332" y="233"/>
                    <a:pt x="332" y="233"/>
                    <a:pt x="332" y="233"/>
                  </a:cubicBezTo>
                  <a:cubicBezTo>
                    <a:pt x="338" y="233"/>
                    <a:pt x="343" y="233"/>
                    <a:pt x="349" y="233"/>
                  </a:cubicBezTo>
                  <a:cubicBezTo>
                    <a:pt x="365" y="233"/>
                    <a:pt x="381" y="233"/>
                    <a:pt x="397" y="234"/>
                  </a:cubicBezTo>
                  <a:cubicBezTo>
                    <a:pt x="438" y="237"/>
                    <a:pt x="481" y="247"/>
                    <a:pt x="525" y="263"/>
                  </a:cubicBezTo>
                  <a:cubicBezTo>
                    <a:pt x="562" y="278"/>
                    <a:pt x="601" y="297"/>
                    <a:pt x="642" y="322"/>
                  </a:cubicBezTo>
                  <a:cubicBezTo>
                    <a:pt x="675" y="343"/>
                    <a:pt x="710" y="367"/>
                    <a:pt x="748" y="397"/>
                  </a:cubicBezTo>
                  <a:cubicBezTo>
                    <a:pt x="788" y="427"/>
                    <a:pt x="828" y="460"/>
                    <a:pt x="866" y="492"/>
                  </a:cubicBezTo>
                  <a:cubicBezTo>
                    <a:pt x="893" y="515"/>
                    <a:pt x="921" y="538"/>
                    <a:pt x="949" y="560"/>
                  </a:cubicBezTo>
                  <a:cubicBezTo>
                    <a:pt x="979" y="584"/>
                    <a:pt x="1014" y="612"/>
                    <a:pt x="1053" y="635"/>
                  </a:cubicBezTo>
                  <a:cubicBezTo>
                    <a:pt x="1072" y="647"/>
                    <a:pt x="1091" y="657"/>
                    <a:pt x="1109" y="665"/>
                  </a:cubicBezTo>
                  <a:cubicBezTo>
                    <a:pt x="1131" y="675"/>
                    <a:pt x="1150" y="681"/>
                    <a:pt x="1168" y="685"/>
                  </a:cubicBezTo>
                  <a:cubicBezTo>
                    <a:pt x="1177" y="686"/>
                    <a:pt x="1187" y="688"/>
                    <a:pt x="1199" y="688"/>
                  </a:cubicBezTo>
                  <a:cubicBezTo>
                    <a:pt x="1209" y="688"/>
                    <a:pt x="1219" y="688"/>
                    <a:pt x="1229" y="686"/>
                  </a:cubicBezTo>
                  <a:cubicBezTo>
                    <a:pt x="1248" y="683"/>
                    <a:pt x="1268" y="678"/>
                    <a:pt x="1291" y="671"/>
                  </a:cubicBezTo>
                  <a:cubicBezTo>
                    <a:pt x="1336" y="658"/>
                    <a:pt x="1379" y="640"/>
                    <a:pt x="1411" y="626"/>
                  </a:cubicBezTo>
                  <a:cubicBezTo>
                    <a:pt x="1485" y="593"/>
                    <a:pt x="1559" y="555"/>
                    <a:pt x="1630" y="519"/>
                  </a:cubicBezTo>
                  <a:cubicBezTo>
                    <a:pt x="1651" y="508"/>
                    <a:pt x="1651" y="508"/>
                    <a:pt x="1651" y="508"/>
                  </a:cubicBezTo>
                  <a:cubicBezTo>
                    <a:pt x="1724" y="470"/>
                    <a:pt x="1799" y="432"/>
                    <a:pt x="1874" y="397"/>
                  </a:cubicBezTo>
                  <a:cubicBezTo>
                    <a:pt x="1966" y="353"/>
                    <a:pt x="2042" y="322"/>
                    <a:pt x="2114" y="298"/>
                  </a:cubicBezTo>
                  <a:cubicBezTo>
                    <a:pt x="2162" y="282"/>
                    <a:pt x="2202" y="271"/>
                    <a:pt x="2239" y="263"/>
                  </a:cubicBezTo>
                  <a:cubicBezTo>
                    <a:pt x="2263" y="258"/>
                    <a:pt x="2286" y="254"/>
                    <a:pt x="2304" y="252"/>
                  </a:cubicBezTo>
                  <a:cubicBezTo>
                    <a:pt x="2329" y="249"/>
                    <a:pt x="2350" y="247"/>
                    <a:pt x="2369" y="247"/>
                  </a:cubicBezTo>
                  <a:cubicBezTo>
                    <a:pt x="2395" y="246"/>
                    <a:pt x="2416" y="247"/>
                    <a:pt x="2435" y="249"/>
                  </a:cubicBezTo>
                  <a:cubicBezTo>
                    <a:pt x="2459" y="252"/>
                    <a:pt x="2480" y="256"/>
                    <a:pt x="2499" y="262"/>
                  </a:cubicBezTo>
                  <a:cubicBezTo>
                    <a:pt x="2521" y="268"/>
                    <a:pt x="2542" y="276"/>
                    <a:pt x="2561" y="286"/>
                  </a:cubicBezTo>
                  <a:cubicBezTo>
                    <a:pt x="2580" y="295"/>
                    <a:pt x="2599" y="307"/>
                    <a:pt x="2617" y="321"/>
                  </a:cubicBezTo>
                  <a:cubicBezTo>
                    <a:pt x="2635" y="335"/>
                    <a:pt x="2651" y="351"/>
                    <a:pt x="2665" y="366"/>
                  </a:cubicBezTo>
                  <a:cubicBezTo>
                    <a:pt x="2682" y="383"/>
                    <a:pt x="2696" y="399"/>
                    <a:pt x="2709" y="413"/>
                  </a:cubicBezTo>
                  <a:cubicBezTo>
                    <a:pt x="2737" y="444"/>
                    <a:pt x="2764" y="476"/>
                    <a:pt x="2793" y="512"/>
                  </a:cubicBezTo>
                  <a:cubicBezTo>
                    <a:pt x="2860" y="595"/>
                    <a:pt x="2924" y="683"/>
                    <a:pt x="2986" y="767"/>
                  </a:cubicBezTo>
                  <a:cubicBezTo>
                    <a:pt x="3024" y="820"/>
                    <a:pt x="3063" y="874"/>
                    <a:pt x="3103" y="927"/>
                  </a:cubicBezTo>
                  <a:cubicBezTo>
                    <a:pt x="3133" y="967"/>
                    <a:pt x="3159" y="999"/>
                    <a:pt x="3183" y="1027"/>
                  </a:cubicBezTo>
                  <a:cubicBezTo>
                    <a:pt x="3215" y="1066"/>
                    <a:pt x="3243" y="1095"/>
                    <a:pt x="3271" y="1121"/>
                  </a:cubicBezTo>
                  <a:cubicBezTo>
                    <a:pt x="3288" y="1137"/>
                    <a:pt x="3304" y="1150"/>
                    <a:pt x="3320" y="1162"/>
                  </a:cubicBezTo>
                  <a:cubicBezTo>
                    <a:pt x="3339" y="1176"/>
                    <a:pt x="3356" y="1186"/>
                    <a:pt x="3374" y="1194"/>
                  </a:cubicBezTo>
                  <a:cubicBezTo>
                    <a:pt x="3395" y="1203"/>
                    <a:pt x="3414" y="1208"/>
                    <a:pt x="3433" y="1208"/>
                  </a:cubicBezTo>
                  <a:cubicBezTo>
                    <a:pt x="3444" y="1208"/>
                    <a:pt x="3453" y="1206"/>
                    <a:pt x="3462" y="1204"/>
                  </a:cubicBezTo>
                  <a:cubicBezTo>
                    <a:pt x="3466" y="1203"/>
                    <a:pt x="3466" y="1203"/>
                    <a:pt x="3466" y="1203"/>
                  </a:cubicBezTo>
                  <a:cubicBezTo>
                    <a:pt x="3467" y="1203"/>
                    <a:pt x="3468" y="1203"/>
                    <a:pt x="3468" y="1202"/>
                  </a:cubicBezTo>
                  <a:cubicBezTo>
                    <a:pt x="3472" y="1201"/>
                    <a:pt x="3472" y="1201"/>
                    <a:pt x="3472" y="1201"/>
                  </a:cubicBezTo>
                  <a:cubicBezTo>
                    <a:pt x="3474" y="1200"/>
                    <a:pt x="3475" y="1200"/>
                    <a:pt x="3477" y="1199"/>
                  </a:cubicBezTo>
                  <a:cubicBezTo>
                    <a:pt x="3478" y="1199"/>
                    <a:pt x="3480" y="1198"/>
                    <a:pt x="3481" y="1198"/>
                  </a:cubicBezTo>
                  <a:cubicBezTo>
                    <a:pt x="3484" y="1196"/>
                    <a:pt x="3487" y="1195"/>
                    <a:pt x="3490" y="1193"/>
                  </a:cubicBezTo>
                  <a:cubicBezTo>
                    <a:pt x="3491" y="1193"/>
                    <a:pt x="3491" y="1193"/>
                    <a:pt x="3491" y="1193"/>
                  </a:cubicBezTo>
                  <a:cubicBezTo>
                    <a:pt x="3516" y="1180"/>
                    <a:pt x="3540" y="1164"/>
                    <a:pt x="3562" y="1149"/>
                  </a:cubicBezTo>
                  <a:cubicBezTo>
                    <a:pt x="3579" y="1136"/>
                    <a:pt x="3579" y="1136"/>
                    <a:pt x="3579" y="1136"/>
                  </a:cubicBezTo>
                  <a:cubicBezTo>
                    <a:pt x="3596" y="1124"/>
                    <a:pt x="3596" y="1124"/>
                    <a:pt x="3596" y="1124"/>
                  </a:cubicBezTo>
                  <a:cubicBezTo>
                    <a:pt x="3604" y="1118"/>
                    <a:pt x="3611" y="1112"/>
                    <a:pt x="3619" y="1106"/>
                  </a:cubicBezTo>
                  <a:cubicBezTo>
                    <a:pt x="3622" y="1103"/>
                    <a:pt x="3626" y="1100"/>
                    <a:pt x="3629" y="1098"/>
                  </a:cubicBezTo>
                  <a:cubicBezTo>
                    <a:pt x="3668" y="1066"/>
                    <a:pt x="3708" y="1030"/>
                    <a:pt x="3755" y="985"/>
                  </a:cubicBezTo>
                  <a:cubicBezTo>
                    <a:pt x="3832" y="913"/>
                    <a:pt x="3908" y="833"/>
                    <a:pt x="3990" y="741"/>
                  </a:cubicBezTo>
                  <a:cubicBezTo>
                    <a:pt x="4069" y="651"/>
                    <a:pt x="4139" y="565"/>
                    <a:pt x="4204" y="478"/>
                  </a:cubicBezTo>
                  <a:cubicBezTo>
                    <a:pt x="4242" y="428"/>
                    <a:pt x="4274" y="383"/>
                    <a:pt x="4302" y="340"/>
                  </a:cubicBezTo>
                  <a:cubicBezTo>
                    <a:pt x="4313" y="322"/>
                    <a:pt x="4313" y="322"/>
                    <a:pt x="4313" y="322"/>
                  </a:cubicBezTo>
                  <a:cubicBezTo>
                    <a:pt x="4346" y="268"/>
                    <a:pt x="4346" y="268"/>
                    <a:pt x="4346" y="268"/>
                  </a:cubicBezTo>
                  <a:cubicBezTo>
                    <a:pt x="4364" y="240"/>
                    <a:pt x="4379" y="217"/>
                    <a:pt x="4393" y="197"/>
                  </a:cubicBezTo>
                  <a:cubicBezTo>
                    <a:pt x="4411" y="171"/>
                    <a:pt x="4428" y="148"/>
                    <a:pt x="4445" y="128"/>
                  </a:cubicBezTo>
                  <a:cubicBezTo>
                    <a:pt x="4466" y="105"/>
                    <a:pt x="4486" y="85"/>
                    <a:pt x="4506" y="68"/>
                  </a:cubicBezTo>
                  <a:cubicBezTo>
                    <a:pt x="4530" y="48"/>
                    <a:pt x="4555" y="32"/>
                    <a:pt x="4580" y="21"/>
                  </a:cubicBezTo>
                  <a:cubicBezTo>
                    <a:pt x="4607" y="10"/>
                    <a:pt x="4636" y="3"/>
                    <a:pt x="4665" y="2"/>
                  </a:cubicBezTo>
                  <a:cubicBezTo>
                    <a:pt x="4692" y="0"/>
                    <a:pt x="4721" y="4"/>
                    <a:pt x="4752" y="13"/>
                  </a:cubicBezTo>
                  <a:cubicBezTo>
                    <a:pt x="4763" y="16"/>
                    <a:pt x="4763" y="16"/>
                    <a:pt x="4763" y="16"/>
                  </a:cubicBezTo>
                  <a:cubicBezTo>
                    <a:pt x="4785" y="24"/>
                    <a:pt x="4785" y="24"/>
                    <a:pt x="4785" y="24"/>
                  </a:cubicBezTo>
                  <a:cubicBezTo>
                    <a:pt x="4788" y="25"/>
                    <a:pt x="4791" y="25"/>
                    <a:pt x="4793" y="27"/>
                  </a:cubicBezTo>
                  <a:cubicBezTo>
                    <a:pt x="4818" y="38"/>
                    <a:pt x="4818" y="38"/>
                    <a:pt x="4818" y="38"/>
                  </a:cubicBezTo>
                  <a:cubicBezTo>
                    <a:pt x="4832" y="45"/>
                    <a:pt x="4832" y="45"/>
                    <a:pt x="4832" y="45"/>
                  </a:cubicBezTo>
                  <a:cubicBezTo>
                    <a:pt x="4878" y="68"/>
                    <a:pt x="4923" y="99"/>
                    <a:pt x="4974" y="141"/>
                  </a:cubicBezTo>
                  <a:cubicBezTo>
                    <a:pt x="5022" y="181"/>
                    <a:pt x="5066" y="224"/>
                    <a:pt x="5098" y="258"/>
                  </a:cubicBezTo>
                  <a:cubicBezTo>
                    <a:pt x="5137" y="297"/>
                    <a:pt x="5176" y="339"/>
                    <a:pt x="5214" y="383"/>
                  </a:cubicBezTo>
                  <a:cubicBezTo>
                    <a:pt x="5248" y="421"/>
                    <a:pt x="5284" y="464"/>
                    <a:pt x="5324" y="512"/>
                  </a:cubicBezTo>
                  <a:cubicBezTo>
                    <a:pt x="5346" y="539"/>
                    <a:pt x="5368" y="566"/>
                    <a:pt x="5389" y="593"/>
                  </a:cubicBezTo>
                  <a:cubicBezTo>
                    <a:pt x="5403" y="610"/>
                    <a:pt x="5417" y="627"/>
                    <a:pt x="5431" y="645"/>
                  </a:cubicBezTo>
                  <a:cubicBezTo>
                    <a:pt x="5469" y="691"/>
                    <a:pt x="5504" y="733"/>
                    <a:pt x="5541" y="773"/>
                  </a:cubicBezTo>
                  <a:cubicBezTo>
                    <a:pt x="5560" y="793"/>
                    <a:pt x="5580" y="813"/>
                    <a:pt x="5601" y="832"/>
                  </a:cubicBezTo>
                  <a:cubicBezTo>
                    <a:pt x="5623" y="850"/>
                    <a:pt x="5645" y="867"/>
                    <a:pt x="5669" y="880"/>
                  </a:cubicBezTo>
                  <a:cubicBezTo>
                    <a:pt x="5694" y="895"/>
                    <a:pt x="5719" y="905"/>
                    <a:pt x="5745" y="911"/>
                  </a:cubicBezTo>
                  <a:cubicBezTo>
                    <a:pt x="5770" y="917"/>
                    <a:pt x="5797" y="919"/>
                    <a:pt x="5826" y="917"/>
                  </a:cubicBezTo>
                  <a:cubicBezTo>
                    <a:pt x="5827" y="917"/>
                    <a:pt x="5829" y="916"/>
                    <a:pt x="5830" y="916"/>
                  </a:cubicBezTo>
                  <a:cubicBezTo>
                    <a:pt x="5832" y="916"/>
                    <a:pt x="5834" y="916"/>
                    <a:pt x="5836" y="916"/>
                  </a:cubicBezTo>
                  <a:cubicBezTo>
                    <a:pt x="5847" y="914"/>
                    <a:pt x="5847" y="914"/>
                    <a:pt x="5847" y="914"/>
                  </a:cubicBezTo>
                  <a:cubicBezTo>
                    <a:pt x="5848" y="914"/>
                    <a:pt x="5850" y="914"/>
                    <a:pt x="5852" y="913"/>
                  </a:cubicBezTo>
                  <a:cubicBezTo>
                    <a:pt x="5857" y="912"/>
                    <a:pt x="5862" y="912"/>
                    <a:pt x="5867" y="911"/>
                  </a:cubicBezTo>
                  <a:cubicBezTo>
                    <a:pt x="5869" y="910"/>
                    <a:pt x="5872" y="909"/>
                    <a:pt x="5874" y="909"/>
                  </a:cubicBezTo>
                  <a:cubicBezTo>
                    <a:pt x="5879" y="908"/>
                    <a:pt x="5883" y="907"/>
                    <a:pt x="5888" y="906"/>
                  </a:cubicBezTo>
                  <a:cubicBezTo>
                    <a:pt x="5908" y="900"/>
                    <a:pt x="5908" y="900"/>
                    <a:pt x="5908" y="900"/>
                  </a:cubicBezTo>
                  <a:cubicBezTo>
                    <a:pt x="5935" y="892"/>
                    <a:pt x="5961" y="881"/>
                    <a:pt x="5986" y="870"/>
                  </a:cubicBezTo>
                  <a:cubicBezTo>
                    <a:pt x="6033" y="848"/>
                    <a:pt x="6080" y="820"/>
                    <a:pt x="6131" y="785"/>
                  </a:cubicBezTo>
                  <a:cubicBezTo>
                    <a:pt x="6138" y="780"/>
                    <a:pt x="6146" y="774"/>
                    <a:pt x="6154" y="769"/>
                  </a:cubicBezTo>
                  <a:cubicBezTo>
                    <a:pt x="6157" y="766"/>
                    <a:pt x="6161" y="763"/>
                    <a:pt x="6165" y="760"/>
                  </a:cubicBezTo>
                  <a:cubicBezTo>
                    <a:pt x="6168" y="758"/>
                    <a:pt x="6172" y="755"/>
                    <a:pt x="6176" y="752"/>
                  </a:cubicBezTo>
                  <a:cubicBezTo>
                    <a:pt x="6183" y="746"/>
                    <a:pt x="6191" y="741"/>
                    <a:pt x="6198" y="735"/>
                  </a:cubicBezTo>
                  <a:cubicBezTo>
                    <a:pt x="6220" y="717"/>
                    <a:pt x="6242" y="699"/>
                    <a:pt x="6264" y="681"/>
                  </a:cubicBezTo>
                  <a:cubicBezTo>
                    <a:pt x="6326" y="627"/>
                    <a:pt x="6388" y="570"/>
                    <a:pt x="6447" y="514"/>
                  </a:cubicBezTo>
                  <a:cubicBezTo>
                    <a:pt x="6469" y="494"/>
                    <a:pt x="6491" y="473"/>
                    <a:pt x="6514" y="452"/>
                  </a:cubicBezTo>
                  <a:cubicBezTo>
                    <a:pt x="6564" y="405"/>
                    <a:pt x="6604" y="370"/>
                    <a:pt x="6641" y="339"/>
                  </a:cubicBezTo>
                  <a:cubicBezTo>
                    <a:pt x="6651" y="330"/>
                    <a:pt x="6663" y="323"/>
                    <a:pt x="6680" y="316"/>
                  </a:cubicBezTo>
                  <a:cubicBezTo>
                    <a:pt x="6692" y="311"/>
                    <a:pt x="6704" y="307"/>
                    <a:pt x="6721" y="303"/>
                  </a:cubicBezTo>
                  <a:cubicBezTo>
                    <a:pt x="6746" y="296"/>
                    <a:pt x="6774" y="291"/>
                    <a:pt x="6805" y="286"/>
                  </a:cubicBezTo>
                  <a:cubicBezTo>
                    <a:pt x="6854" y="278"/>
                    <a:pt x="6906" y="271"/>
                    <a:pt x="6974" y="265"/>
                  </a:cubicBezTo>
                  <a:cubicBezTo>
                    <a:pt x="7026" y="260"/>
                    <a:pt x="7082" y="256"/>
                    <a:pt x="7144" y="252"/>
                  </a:cubicBezTo>
                  <a:cubicBezTo>
                    <a:pt x="7246" y="246"/>
                    <a:pt x="7354" y="242"/>
                    <a:pt x="7484" y="238"/>
                  </a:cubicBezTo>
                  <a:cubicBezTo>
                    <a:pt x="7594" y="235"/>
                    <a:pt x="7708" y="234"/>
                    <a:pt x="7823" y="233"/>
                  </a:cubicBezTo>
                  <a:cubicBezTo>
                    <a:pt x="7823" y="233"/>
                    <a:pt x="7823" y="233"/>
                    <a:pt x="7824" y="233"/>
                  </a:cubicBezTo>
                  <a:cubicBezTo>
                    <a:pt x="7828" y="233"/>
                    <a:pt x="7832" y="237"/>
                    <a:pt x="7832" y="242"/>
                  </a:cubicBezTo>
                  <a:cubicBezTo>
                    <a:pt x="7832" y="246"/>
                    <a:pt x="7828" y="250"/>
                    <a:pt x="7824" y="250"/>
                  </a:cubicBezTo>
                  <a:cubicBezTo>
                    <a:pt x="7708" y="251"/>
                    <a:pt x="7594" y="252"/>
                    <a:pt x="7484" y="255"/>
                  </a:cubicBezTo>
                  <a:cubicBezTo>
                    <a:pt x="7355" y="259"/>
                    <a:pt x="7247" y="263"/>
                    <a:pt x="7145" y="269"/>
                  </a:cubicBezTo>
                  <a:cubicBezTo>
                    <a:pt x="7083" y="273"/>
                    <a:pt x="7028" y="277"/>
                    <a:pt x="6976" y="282"/>
                  </a:cubicBezTo>
                  <a:cubicBezTo>
                    <a:pt x="6908" y="288"/>
                    <a:pt x="6856" y="295"/>
                    <a:pt x="6808" y="302"/>
                  </a:cubicBezTo>
                  <a:cubicBezTo>
                    <a:pt x="6777" y="307"/>
                    <a:pt x="6750" y="313"/>
                    <a:pt x="6726" y="319"/>
                  </a:cubicBezTo>
                  <a:cubicBezTo>
                    <a:pt x="6709" y="324"/>
                    <a:pt x="6697" y="327"/>
                    <a:pt x="6686" y="332"/>
                  </a:cubicBezTo>
                  <a:cubicBezTo>
                    <a:pt x="6671" y="338"/>
                    <a:pt x="6660" y="344"/>
                    <a:pt x="6652" y="351"/>
                  </a:cubicBezTo>
                  <a:cubicBezTo>
                    <a:pt x="6615" y="383"/>
                    <a:pt x="6576" y="418"/>
                    <a:pt x="6525" y="464"/>
                  </a:cubicBezTo>
                  <a:cubicBezTo>
                    <a:pt x="6503" y="485"/>
                    <a:pt x="6480" y="506"/>
                    <a:pt x="6458" y="527"/>
                  </a:cubicBezTo>
                  <a:cubicBezTo>
                    <a:pt x="6399" y="582"/>
                    <a:pt x="6338" y="640"/>
                    <a:pt x="6275" y="694"/>
                  </a:cubicBezTo>
                  <a:cubicBezTo>
                    <a:pt x="6253" y="712"/>
                    <a:pt x="6231" y="731"/>
                    <a:pt x="6209" y="748"/>
                  </a:cubicBezTo>
                  <a:cubicBezTo>
                    <a:pt x="6201" y="754"/>
                    <a:pt x="6194" y="760"/>
                    <a:pt x="6186" y="765"/>
                  </a:cubicBezTo>
                  <a:cubicBezTo>
                    <a:pt x="6182" y="768"/>
                    <a:pt x="6179" y="771"/>
                    <a:pt x="6175" y="774"/>
                  </a:cubicBezTo>
                  <a:cubicBezTo>
                    <a:pt x="6171" y="777"/>
                    <a:pt x="6167" y="780"/>
                    <a:pt x="6164" y="782"/>
                  </a:cubicBezTo>
                  <a:cubicBezTo>
                    <a:pt x="6156" y="788"/>
                    <a:pt x="6148" y="794"/>
                    <a:pt x="6140" y="799"/>
                  </a:cubicBezTo>
                  <a:cubicBezTo>
                    <a:pt x="6089" y="835"/>
                    <a:pt x="6041" y="863"/>
                    <a:pt x="5993" y="886"/>
                  </a:cubicBezTo>
                  <a:cubicBezTo>
                    <a:pt x="5968" y="897"/>
                    <a:pt x="5941" y="908"/>
                    <a:pt x="5912" y="916"/>
                  </a:cubicBezTo>
                  <a:cubicBezTo>
                    <a:pt x="5892" y="922"/>
                    <a:pt x="5892" y="922"/>
                    <a:pt x="5892" y="922"/>
                  </a:cubicBezTo>
                  <a:cubicBezTo>
                    <a:pt x="5887" y="923"/>
                    <a:pt x="5883" y="924"/>
                    <a:pt x="5878" y="925"/>
                  </a:cubicBezTo>
                  <a:cubicBezTo>
                    <a:pt x="5876" y="926"/>
                    <a:pt x="5873" y="926"/>
                    <a:pt x="5871" y="927"/>
                  </a:cubicBezTo>
                  <a:cubicBezTo>
                    <a:pt x="5865" y="928"/>
                    <a:pt x="5860" y="929"/>
                    <a:pt x="5855" y="930"/>
                  </a:cubicBezTo>
                  <a:cubicBezTo>
                    <a:pt x="5853" y="930"/>
                    <a:pt x="5851" y="931"/>
                    <a:pt x="5849" y="931"/>
                  </a:cubicBezTo>
                  <a:cubicBezTo>
                    <a:pt x="5839" y="933"/>
                    <a:pt x="5839" y="933"/>
                    <a:pt x="5839" y="933"/>
                  </a:cubicBezTo>
                  <a:cubicBezTo>
                    <a:pt x="5836" y="933"/>
                    <a:pt x="5834" y="933"/>
                    <a:pt x="5831" y="933"/>
                  </a:cubicBezTo>
                  <a:cubicBezTo>
                    <a:pt x="5830" y="933"/>
                    <a:pt x="5829" y="933"/>
                    <a:pt x="5828" y="934"/>
                  </a:cubicBezTo>
                  <a:cubicBezTo>
                    <a:pt x="5797" y="936"/>
                    <a:pt x="5767" y="934"/>
                    <a:pt x="5741" y="928"/>
                  </a:cubicBezTo>
                  <a:cubicBezTo>
                    <a:pt x="5714" y="921"/>
                    <a:pt x="5687" y="910"/>
                    <a:pt x="5660" y="895"/>
                  </a:cubicBezTo>
                  <a:cubicBezTo>
                    <a:pt x="5636" y="881"/>
                    <a:pt x="5612" y="864"/>
                    <a:pt x="5590" y="844"/>
                  </a:cubicBezTo>
                  <a:cubicBezTo>
                    <a:pt x="5568" y="825"/>
                    <a:pt x="5548" y="805"/>
                    <a:pt x="5528" y="785"/>
                  </a:cubicBezTo>
                  <a:cubicBezTo>
                    <a:pt x="5491" y="745"/>
                    <a:pt x="5456" y="702"/>
                    <a:pt x="5418" y="655"/>
                  </a:cubicBezTo>
                  <a:cubicBezTo>
                    <a:pt x="5404" y="638"/>
                    <a:pt x="5390" y="621"/>
                    <a:pt x="5376" y="603"/>
                  </a:cubicBezTo>
                  <a:cubicBezTo>
                    <a:pt x="5355" y="577"/>
                    <a:pt x="5333" y="550"/>
                    <a:pt x="5311" y="523"/>
                  </a:cubicBezTo>
                  <a:cubicBezTo>
                    <a:pt x="5271" y="475"/>
                    <a:pt x="5236" y="432"/>
                    <a:pt x="5201" y="394"/>
                  </a:cubicBezTo>
                  <a:cubicBezTo>
                    <a:pt x="5164" y="351"/>
                    <a:pt x="5125" y="309"/>
                    <a:pt x="5086" y="270"/>
                  </a:cubicBezTo>
                  <a:cubicBezTo>
                    <a:pt x="5054" y="237"/>
                    <a:pt x="5010" y="194"/>
                    <a:pt x="4963" y="154"/>
                  </a:cubicBezTo>
                  <a:cubicBezTo>
                    <a:pt x="4913" y="113"/>
                    <a:pt x="4869" y="83"/>
                    <a:pt x="4824" y="60"/>
                  </a:cubicBezTo>
                  <a:cubicBezTo>
                    <a:pt x="4810" y="53"/>
                    <a:pt x="4810" y="53"/>
                    <a:pt x="4810" y="53"/>
                  </a:cubicBezTo>
                  <a:cubicBezTo>
                    <a:pt x="4786" y="42"/>
                    <a:pt x="4786" y="42"/>
                    <a:pt x="4786" y="42"/>
                  </a:cubicBezTo>
                  <a:cubicBezTo>
                    <a:pt x="4784" y="41"/>
                    <a:pt x="4782" y="40"/>
                    <a:pt x="4780" y="40"/>
                  </a:cubicBezTo>
                  <a:cubicBezTo>
                    <a:pt x="4757" y="32"/>
                    <a:pt x="4757" y="32"/>
                    <a:pt x="4757" y="32"/>
                  </a:cubicBezTo>
                  <a:cubicBezTo>
                    <a:pt x="4747" y="29"/>
                    <a:pt x="4747" y="29"/>
                    <a:pt x="4747" y="29"/>
                  </a:cubicBezTo>
                  <a:cubicBezTo>
                    <a:pt x="4718" y="21"/>
                    <a:pt x="4691" y="17"/>
                    <a:pt x="4666" y="19"/>
                  </a:cubicBezTo>
                  <a:cubicBezTo>
                    <a:pt x="4639" y="20"/>
                    <a:pt x="4612" y="26"/>
                    <a:pt x="4587" y="37"/>
                  </a:cubicBezTo>
                  <a:cubicBezTo>
                    <a:pt x="4563" y="47"/>
                    <a:pt x="4540" y="62"/>
                    <a:pt x="4517" y="81"/>
                  </a:cubicBezTo>
                  <a:cubicBezTo>
                    <a:pt x="4497" y="97"/>
                    <a:pt x="4478" y="116"/>
                    <a:pt x="4458" y="140"/>
                  </a:cubicBezTo>
                  <a:cubicBezTo>
                    <a:pt x="4441" y="159"/>
                    <a:pt x="4425" y="181"/>
                    <a:pt x="4407" y="206"/>
                  </a:cubicBezTo>
                  <a:cubicBezTo>
                    <a:pt x="4393" y="227"/>
                    <a:pt x="4378" y="249"/>
                    <a:pt x="4361" y="277"/>
                  </a:cubicBezTo>
                  <a:cubicBezTo>
                    <a:pt x="4327" y="331"/>
                    <a:pt x="4327" y="331"/>
                    <a:pt x="4327" y="331"/>
                  </a:cubicBezTo>
                  <a:cubicBezTo>
                    <a:pt x="4316" y="349"/>
                    <a:pt x="4316" y="349"/>
                    <a:pt x="4316" y="349"/>
                  </a:cubicBezTo>
                  <a:cubicBezTo>
                    <a:pt x="4288" y="392"/>
                    <a:pt x="4256" y="438"/>
                    <a:pt x="4218" y="489"/>
                  </a:cubicBezTo>
                  <a:cubicBezTo>
                    <a:pt x="4153" y="576"/>
                    <a:pt x="4082" y="662"/>
                    <a:pt x="4003" y="752"/>
                  </a:cubicBezTo>
                  <a:cubicBezTo>
                    <a:pt x="3921" y="844"/>
                    <a:pt x="3844" y="925"/>
                    <a:pt x="3767" y="998"/>
                  </a:cubicBezTo>
                  <a:cubicBezTo>
                    <a:pt x="3719" y="1043"/>
                    <a:pt x="3679" y="1079"/>
                    <a:pt x="3640" y="1111"/>
                  </a:cubicBezTo>
                  <a:cubicBezTo>
                    <a:pt x="3636" y="1114"/>
                    <a:pt x="3633" y="1116"/>
                    <a:pt x="3629" y="1119"/>
                  </a:cubicBezTo>
                  <a:cubicBezTo>
                    <a:pt x="3622" y="1125"/>
                    <a:pt x="3614" y="1132"/>
                    <a:pt x="3606" y="1137"/>
                  </a:cubicBezTo>
                  <a:cubicBezTo>
                    <a:pt x="3589" y="1150"/>
                    <a:pt x="3589" y="1150"/>
                    <a:pt x="3589" y="1150"/>
                  </a:cubicBezTo>
                  <a:cubicBezTo>
                    <a:pt x="3572" y="1163"/>
                    <a:pt x="3572" y="1163"/>
                    <a:pt x="3572" y="1163"/>
                  </a:cubicBezTo>
                  <a:cubicBezTo>
                    <a:pt x="3549" y="1178"/>
                    <a:pt x="3525" y="1195"/>
                    <a:pt x="3499" y="1208"/>
                  </a:cubicBezTo>
                  <a:cubicBezTo>
                    <a:pt x="3495" y="1210"/>
                    <a:pt x="3491" y="1211"/>
                    <a:pt x="3488" y="1213"/>
                  </a:cubicBezTo>
                  <a:cubicBezTo>
                    <a:pt x="3486" y="1214"/>
                    <a:pt x="3485" y="1214"/>
                    <a:pt x="3484" y="1215"/>
                  </a:cubicBezTo>
                  <a:cubicBezTo>
                    <a:pt x="3483" y="1215"/>
                    <a:pt x="3483" y="1215"/>
                    <a:pt x="3483" y="1215"/>
                  </a:cubicBezTo>
                  <a:cubicBezTo>
                    <a:pt x="3481" y="1216"/>
                    <a:pt x="3479" y="1216"/>
                    <a:pt x="3478" y="1217"/>
                  </a:cubicBezTo>
                  <a:cubicBezTo>
                    <a:pt x="3474" y="1218"/>
                    <a:pt x="3474" y="1218"/>
                    <a:pt x="3474" y="1218"/>
                  </a:cubicBezTo>
                  <a:cubicBezTo>
                    <a:pt x="3473" y="1219"/>
                    <a:pt x="3472" y="1219"/>
                    <a:pt x="3471" y="1219"/>
                  </a:cubicBezTo>
                  <a:cubicBezTo>
                    <a:pt x="3467" y="1220"/>
                    <a:pt x="3467" y="1220"/>
                    <a:pt x="3467" y="1220"/>
                  </a:cubicBezTo>
                  <a:cubicBezTo>
                    <a:pt x="3457" y="1223"/>
                    <a:pt x="3446" y="1225"/>
                    <a:pt x="3433" y="12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Calibri"/>
              </a:endParaRPr>
            </a:p>
          </p:txBody>
        </p:sp>
        <p:sp>
          <p:nvSpPr>
            <p:cNvPr id="19" name="Freeform 35">
              <a:extLst>
                <a:ext uri="{FF2B5EF4-FFF2-40B4-BE49-F238E27FC236}">
                  <a16:creationId xmlns:a16="http://schemas.microsoft.com/office/drawing/2014/main" id="{C5491F91-B424-4B27-9B2D-5444D20C86B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0500" y="5086350"/>
              <a:ext cx="24006175" cy="3760788"/>
            </a:xfrm>
            <a:custGeom>
              <a:avLst/>
              <a:gdLst>
                <a:gd name="T0" fmla="*/ 3359 w 7832"/>
                <a:gd name="T1" fmla="*/ 1190 h 1224"/>
                <a:gd name="T2" fmla="*/ 3475 w 7832"/>
                <a:gd name="T3" fmla="*/ 1218 h 1224"/>
                <a:gd name="T4" fmla="*/ 3600 w 7832"/>
                <a:gd name="T5" fmla="*/ 1128 h 1224"/>
                <a:gd name="T6" fmla="*/ 3567 w 7832"/>
                <a:gd name="T7" fmla="*/ 1172 h 1224"/>
                <a:gd name="T8" fmla="*/ 3231 w 7832"/>
                <a:gd name="T9" fmla="*/ 1096 h 1224"/>
                <a:gd name="T10" fmla="*/ 3156 w 7832"/>
                <a:gd name="T11" fmla="*/ 1014 h 1224"/>
                <a:gd name="T12" fmla="*/ 3722 w 7832"/>
                <a:gd name="T13" fmla="*/ 1029 h 1224"/>
                <a:gd name="T14" fmla="*/ 5714 w 7832"/>
                <a:gd name="T15" fmla="*/ 921 h 1224"/>
                <a:gd name="T16" fmla="*/ 5936 w 7832"/>
                <a:gd name="T17" fmla="*/ 892 h 1224"/>
                <a:gd name="T18" fmla="*/ 5831 w 7832"/>
                <a:gd name="T19" fmla="*/ 932 h 1224"/>
                <a:gd name="T20" fmla="*/ 5524 w 7832"/>
                <a:gd name="T21" fmla="*/ 795 h 1224"/>
                <a:gd name="T22" fmla="*/ 5957 w 7832"/>
                <a:gd name="T23" fmla="*/ 893 h 1224"/>
                <a:gd name="T24" fmla="*/ 5988 w 7832"/>
                <a:gd name="T25" fmla="*/ 871 h 1224"/>
                <a:gd name="T26" fmla="*/ 5995 w 7832"/>
                <a:gd name="T27" fmla="*/ 887 h 1224"/>
                <a:gd name="T28" fmla="*/ 3034 w 7832"/>
                <a:gd name="T29" fmla="*/ 857 h 1224"/>
                <a:gd name="T30" fmla="*/ 4073 w 7832"/>
                <a:gd name="T31" fmla="*/ 663 h 1224"/>
                <a:gd name="T32" fmla="*/ 6208 w 7832"/>
                <a:gd name="T33" fmla="*/ 755 h 1224"/>
                <a:gd name="T34" fmla="*/ 6230 w 7832"/>
                <a:gd name="T35" fmla="*/ 737 h 1224"/>
                <a:gd name="T36" fmla="*/ 5353 w 7832"/>
                <a:gd name="T37" fmla="*/ 568 h 1224"/>
                <a:gd name="T38" fmla="*/ 1202 w 7832"/>
                <a:gd name="T39" fmla="*/ 687 h 1224"/>
                <a:gd name="T40" fmla="*/ 1149 w 7832"/>
                <a:gd name="T41" fmla="*/ 689 h 1224"/>
                <a:gd name="T42" fmla="*/ 1034 w 7832"/>
                <a:gd name="T43" fmla="*/ 629 h 1224"/>
                <a:gd name="T44" fmla="*/ 2877 w 7832"/>
                <a:gd name="T45" fmla="*/ 665 h 1224"/>
                <a:gd name="T46" fmla="*/ 2714 w 7832"/>
                <a:gd name="T47" fmla="*/ 449 h 1224"/>
                <a:gd name="T48" fmla="*/ 4111 w 7832"/>
                <a:gd name="T49" fmla="*/ 631 h 1224"/>
                <a:gd name="T50" fmla="*/ 1447 w 7832"/>
                <a:gd name="T51" fmla="*/ 614 h 1224"/>
                <a:gd name="T52" fmla="*/ 6413 w 7832"/>
                <a:gd name="T53" fmla="*/ 561 h 1224"/>
                <a:gd name="T54" fmla="*/ 6443 w 7832"/>
                <a:gd name="T55" fmla="*/ 551 h 1224"/>
                <a:gd name="T56" fmla="*/ 6550 w 7832"/>
                <a:gd name="T57" fmla="*/ 454 h 1224"/>
                <a:gd name="T58" fmla="*/ 710 w 7832"/>
                <a:gd name="T59" fmla="*/ 386 h 1224"/>
                <a:gd name="T60" fmla="*/ 5293 w 7832"/>
                <a:gd name="T61" fmla="*/ 516 h 1224"/>
                <a:gd name="T62" fmla="*/ 1897 w 7832"/>
                <a:gd name="T63" fmla="*/ 407 h 1224"/>
                <a:gd name="T64" fmla="*/ 5284 w 7832"/>
                <a:gd name="T65" fmla="*/ 487 h 1224"/>
                <a:gd name="T66" fmla="*/ 4281 w 7832"/>
                <a:gd name="T67" fmla="*/ 423 h 1224"/>
                <a:gd name="T68" fmla="*/ 2584 w 7832"/>
                <a:gd name="T69" fmla="*/ 326 h 1224"/>
                <a:gd name="T70" fmla="*/ 2617 w 7832"/>
                <a:gd name="T71" fmla="*/ 332 h 1224"/>
                <a:gd name="T72" fmla="*/ 4280 w 7832"/>
                <a:gd name="T73" fmla="*/ 403 h 1224"/>
                <a:gd name="T74" fmla="*/ 4289 w 7832"/>
                <a:gd name="T75" fmla="*/ 410 h 1224"/>
                <a:gd name="T76" fmla="*/ 694 w 7832"/>
                <a:gd name="T77" fmla="*/ 383 h 1224"/>
                <a:gd name="T78" fmla="*/ 2125 w 7832"/>
                <a:gd name="T79" fmla="*/ 295 h 1224"/>
                <a:gd name="T80" fmla="*/ 468 w 7832"/>
                <a:gd name="T81" fmla="*/ 263 h 1224"/>
                <a:gd name="T82" fmla="*/ 6648 w 7832"/>
                <a:gd name="T83" fmla="*/ 343 h 1224"/>
                <a:gd name="T84" fmla="*/ 6872 w 7832"/>
                <a:gd name="T85" fmla="*/ 284 h 1224"/>
                <a:gd name="T86" fmla="*/ 6674 w 7832"/>
                <a:gd name="T87" fmla="*/ 343 h 1224"/>
                <a:gd name="T88" fmla="*/ 6893 w 7832"/>
                <a:gd name="T89" fmla="*/ 290 h 1224"/>
                <a:gd name="T90" fmla="*/ 6978 w 7832"/>
                <a:gd name="T91" fmla="*/ 264 h 1224"/>
                <a:gd name="T92" fmla="*/ 4914 w 7832"/>
                <a:gd name="T93" fmla="*/ 121 h 1224"/>
                <a:gd name="T94" fmla="*/ 2247 w 7832"/>
                <a:gd name="T95" fmla="*/ 261 h 1224"/>
                <a:gd name="T96" fmla="*/ 2310 w 7832"/>
                <a:gd name="T97" fmla="*/ 267 h 1224"/>
                <a:gd name="T98" fmla="*/ 2481 w 7832"/>
                <a:gd name="T99" fmla="*/ 274 h 1224"/>
                <a:gd name="T100" fmla="*/ 7434 w 7832"/>
                <a:gd name="T101" fmla="*/ 253 h 1224"/>
                <a:gd name="T102" fmla="*/ 7456 w 7832"/>
                <a:gd name="T103" fmla="*/ 255 h 1224"/>
                <a:gd name="T104" fmla="*/ 7711 w 7832"/>
                <a:gd name="T105" fmla="*/ 233 h 1224"/>
                <a:gd name="T106" fmla="*/ 364 w 7832"/>
                <a:gd name="T107" fmla="*/ 249 h 1224"/>
                <a:gd name="T108" fmla="*/ 7738 w 7832"/>
                <a:gd name="T109" fmla="*/ 250 h 1224"/>
                <a:gd name="T110" fmla="*/ 7824 w 7832"/>
                <a:gd name="T111" fmla="*/ 232 h 1224"/>
                <a:gd name="T112" fmla="*/ 141 w 7832"/>
                <a:gd name="T113" fmla="*/ 241 h 1224"/>
                <a:gd name="T114" fmla="*/ 4472 w 7832"/>
                <a:gd name="T115" fmla="*/ 115 h 1224"/>
                <a:gd name="T116" fmla="*/ 4444 w 7832"/>
                <a:gd name="T117" fmla="*/ 173 h 1224"/>
                <a:gd name="T118" fmla="*/ 4746 w 7832"/>
                <a:gd name="T119" fmla="*/ 29 h 1224"/>
                <a:gd name="T120" fmla="*/ 4772 w 7832"/>
                <a:gd name="T121" fmla="*/ 20 h 1224"/>
                <a:gd name="T122" fmla="*/ 4642 w 7832"/>
                <a:gd name="T123" fmla="*/ 21 h 1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7832" h="1224">
                  <a:moveTo>
                    <a:pt x="3434" y="1224"/>
                  </a:moveTo>
                  <a:cubicBezTo>
                    <a:pt x="3433" y="1224"/>
                    <a:pt x="3433" y="1224"/>
                    <a:pt x="3433" y="1224"/>
                  </a:cubicBezTo>
                  <a:cubicBezTo>
                    <a:pt x="3407" y="1224"/>
                    <a:pt x="3380" y="1217"/>
                    <a:pt x="3352" y="1205"/>
                  </a:cubicBezTo>
                  <a:cubicBezTo>
                    <a:pt x="3332" y="1196"/>
                    <a:pt x="3311" y="1184"/>
                    <a:pt x="3288" y="1168"/>
                  </a:cubicBezTo>
                  <a:cubicBezTo>
                    <a:pt x="3287" y="1167"/>
                    <a:pt x="3285" y="1165"/>
                    <a:pt x="3284" y="1164"/>
                  </a:cubicBezTo>
                  <a:cubicBezTo>
                    <a:pt x="3284" y="1164"/>
                    <a:pt x="3284" y="1164"/>
                    <a:pt x="3284" y="1164"/>
                  </a:cubicBezTo>
                  <a:cubicBezTo>
                    <a:pt x="3269" y="1153"/>
                    <a:pt x="3255" y="1141"/>
                    <a:pt x="3240" y="1127"/>
                  </a:cubicBezTo>
                  <a:cubicBezTo>
                    <a:pt x="3236" y="1124"/>
                    <a:pt x="3236" y="1119"/>
                    <a:pt x="3239" y="1115"/>
                  </a:cubicBezTo>
                  <a:cubicBezTo>
                    <a:pt x="3242" y="1112"/>
                    <a:pt x="3248" y="1112"/>
                    <a:pt x="3251" y="1115"/>
                  </a:cubicBezTo>
                  <a:cubicBezTo>
                    <a:pt x="3266" y="1128"/>
                    <a:pt x="3280" y="1140"/>
                    <a:pt x="3293" y="1150"/>
                  </a:cubicBezTo>
                  <a:cubicBezTo>
                    <a:pt x="3293" y="1150"/>
                    <a:pt x="3293" y="1150"/>
                    <a:pt x="3293" y="1150"/>
                  </a:cubicBezTo>
                  <a:cubicBezTo>
                    <a:pt x="3294" y="1151"/>
                    <a:pt x="3294" y="1151"/>
                    <a:pt x="3294" y="1151"/>
                  </a:cubicBezTo>
                  <a:cubicBezTo>
                    <a:pt x="3294" y="1151"/>
                    <a:pt x="3294" y="1151"/>
                    <a:pt x="3294" y="1151"/>
                  </a:cubicBezTo>
                  <a:cubicBezTo>
                    <a:pt x="3295" y="1152"/>
                    <a:pt x="3297" y="1153"/>
                    <a:pt x="3298" y="1154"/>
                  </a:cubicBezTo>
                  <a:cubicBezTo>
                    <a:pt x="3320" y="1170"/>
                    <a:pt x="3339" y="1181"/>
                    <a:pt x="3359" y="1190"/>
                  </a:cubicBezTo>
                  <a:cubicBezTo>
                    <a:pt x="3385" y="1201"/>
                    <a:pt x="3410" y="1207"/>
                    <a:pt x="3433" y="1207"/>
                  </a:cubicBezTo>
                  <a:cubicBezTo>
                    <a:pt x="3433" y="1207"/>
                    <a:pt x="3433" y="1207"/>
                    <a:pt x="3433" y="1207"/>
                  </a:cubicBezTo>
                  <a:cubicBezTo>
                    <a:pt x="3433" y="1207"/>
                    <a:pt x="3433" y="1207"/>
                    <a:pt x="3433" y="1207"/>
                  </a:cubicBezTo>
                  <a:cubicBezTo>
                    <a:pt x="3437" y="1207"/>
                    <a:pt x="3441" y="1206"/>
                    <a:pt x="3444" y="1206"/>
                  </a:cubicBezTo>
                  <a:cubicBezTo>
                    <a:pt x="3449" y="1206"/>
                    <a:pt x="3453" y="1210"/>
                    <a:pt x="3453" y="1214"/>
                  </a:cubicBezTo>
                  <a:cubicBezTo>
                    <a:pt x="3453" y="1216"/>
                    <a:pt x="3452" y="1219"/>
                    <a:pt x="3451" y="1220"/>
                  </a:cubicBezTo>
                  <a:cubicBezTo>
                    <a:pt x="3449" y="1222"/>
                    <a:pt x="3447" y="1223"/>
                    <a:pt x="3445" y="1223"/>
                  </a:cubicBezTo>
                  <a:cubicBezTo>
                    <a:pt x="3441" y="1223"/>
                    <a:pt x="3437" y="1224"/>
                    <a:pt x="3434" y="1224"/>
                  </a:cubicBezTo>
                  <a:close/>
                  <a:moveTo>
                    <a:pt x="3472" y="1219"/>
                  </a:moveTo>
                  <a:cubicBezTo>
                    <a:pt x="3469" y="1219"/>
                    <a:pt x="3465" y="1216"/>
                    <a:pt x="3464" y="1212"/>
                  </a:cubicBezTo>
                  <a:cubicBezTo>
                    <a:pt x="3463" y="1208"/>
                    <a:pt x="3465" y="1204"/>
                    <a:pt x="3469" y="1202"/>
                  </a:cubicBezTo>
                  <a:cubicBezTo>
                    <a:pt x="3469" y="1202"/>
                    <a:pt x="3469" y="1202"/>
                    <a:pt x="3469" y="1202"/>
                  </a:cubicBezTo>
                  <a:cubicBezTo>
                    <a:pt x="3470" y="1202"/>
                    <a:pt x="3470" y="1202"/>
                    <a:pt x="3470" y="1202"/>
                  </a:cubicBezTo>
                  <a:cubicBezTo>
                    <a:pt x="3475" y="1201"/>
                    <a:pt x="3479" y="1204"/>
                    <a:pt x="3481" y="1208"/>
                  </a:cubicBezTo>
                  <a:cubicBezTo>
                    <a:pt x="3482" y="1213"/>
                    <a:pt x="3479" y="1217"/>
                    <a:pt x="3475" y="1218"/>
                  </a:cubicBezTo>
                  <a:cubicBezTo>
                    <a:pt x="3474" y="1219"/>
                    <a:pt x="3473" y="1219"/>
                    <a:pt x="3472" y="1219"/>
                  </a:cubicBezTo>
                  <a:close/>
                  <a:moveTo>
                    <a:pt x="3499" y="1210"/>
                  </a:moveTo>
                  <a:cubicBezTo>
                    <a:pt x="3496" y="1210"/>
                    <a:pt x="3493" y="1208"/>
                    <a:pt x="3491" y="1204"/>
                  </a:cubicBezTo>
                  <a:cubicBezTo>
                    <a:pt x="3490" y="1202"/>
                    <a:pt x="3490" y="1200"/>
                    <a:pt x="3491" y="1198"/>
                  </a:cubicBezTo>
                  <a:cubicBezTo>
                    <a:pt x="3492" y="1196"/>
                    <a:pt x="3494" y="1194"/>
                    <a:pt x="3496" y="1193"/>
                  </a:cubicBezTo>
                  <a:cubicBezTo>
                    <a:pt x="3499" y="1192"/>
                    <a:pt x="3502" y="1190"/>
                    <a:pt x="3506" y="1189"/>
                  </a:cubicBezTo>
                  <a:cubicBezTo>
                    <a:pt x="3517" y="1182"/>
                    <a:pt x="3517" y="1182"/>
                    <a:pt x="3517" y="1182"/>
                  </a:cubicBezTo>
                  <a:cubicBezTo>
                    <a:pt x="3518" y="1182"/>
                    <a:pt x="3519" y="1181"/>
                    <a:pt x="3520" y="1181"/>
                  </a:cubicBezTo>
                  <a:cubicBezTo>
                    <a:pt x="3523" y="1179"/>
                    <a:pt x="3525" y="1178"/>
                    <a:pt x="3527" y="1177"/>
                  </a:cubicBezTo>
                  <a:cubicBezTo>
                    <a:pt x="3546" y="1165"/>
                    <a:pt x="3546" y="1165"/>
                    <a:pt x="3546" y="1165"/>
                  </a:cubicBezTo>
                  <a:cubicBezTo>
                    <a:pt x="3550" y="1163"/>
                    <a:pt x="3554" y="1161"/>
                    <a:pt x="3558" y="1158"/>
                  </a:cubicBezTo>
                  <a:cubicBezTo>
                    <a:pt x="3560" y="1157"/>
                    <a:pt x="3562" y="1155"/>
                    <a:pt x="3564" y="1154"/>
                  </a:cubicBezTo>
                  <a:cubicBezTo>
                    <a:pt x="3570" y="1150"/>
                    <a:pt x="3577" y="1146"/>
                    <a:pt x="3582" y="1141"/>
                  </a:cubicBezTo>
                  <a:cubicBezTo>
                    <a:pt x="3582" y="1141"/>
                    <a:pt x="3582" y="1141"/>
                    <a:pt x="3582" y="1141"/>
                  </a:cubicBezTo>
                  <a:cubicBezTo>
                    <a:pt x="3600" y="1128"/>
                    <a:pt x="3600" y="1128"/>
                    <a:pt x="3600" y="1128"/>
                  </a:cubicBezTo>
                  <a:cubicBezTo>
                    <a:pt x="3618" y="1115"/>
                    <a:pt x="3618" y="1115"/>
                    <a:pt x="3618" y="1115"/>
                  </a:cubicBezTo>
                  <a:cubicBezTo>
                    <a:pt x="3626" y="1110"/>
                    <a:pt x="3633" y="1103"/>
                    <a:pt x="3641" y="1097"/>
                  </a:cubicBezTo>
                  <a:cubicBezTo>
                    <a:pt x="3645" y="1094"/>
                    <a:pt x="3648" y="1091"/>
                    <a:pt x="3652" y="1089"/>
                  </a:cubicBezTo>
                  <a:cubicBezTo>
                    <a:pt x="3660" y="1081"/>
                    <a:pt x="3669" y="1074"/>
                    <a:pt x="3679" y="1066"/>
                  </a:cubicBezTo>
                  <a:cubicBezTo>
                    <a:pt x="3683" y="1063"/>
                    <a:pt x="3688" y="1063"/>
                    <a:pt x="3691" y="1067"/>
                  </a:cubicBezTo>
                  <a:cubicBezTo>
                    <a:pt x="3692" y="1069"/>
                    <a:pt x="3693" y="1071"/>
                    <a:pt x="3693" y="1073"/>
                  </a:cubicBezTo>
                  <a:cubicBezTo>
                    <a:pt x="3693" y="1075"/>
                    <a:pt x="3692" y="1077"/>
                    <a:pt x="3690" y="1079"/>
                  </a:cubicBezTo>
                  <a:cubicBezTo>
                    <a:pt x="3681" y="1087"/>
                    <a:pt x="3671" y="1095"/>
                    <a:pt x="3662" y="1102"/>
                  </a:cubicBezTo>
                  <a:cubicBezTo>
                    <a:pt x="3662" y="1102"/>
                    <a:pt x="3662" y="1102"/>
                    <a:pt x="3662" y="1102"/>
                  </a:cubicBezTo>
                  <a:cubicBezTo>
                    <a:pt x="3659" y="1105"/>
                    <a:pt x="3655" y="1108"/>
                    <a:pt x="3652" y="1110"/>
                  </a:cubicBezTo>
                  <a:cubicBezTo>
                    <a:pt x="3644" y="1117"/>
                    <a:pt x="3636" y="1123"/>
                    <a:pt x="3628" y="1129"/>
                  </a:cubicBezTo>
                  <a:cubicBezTo>
                    <a:pt x="3610" y="1142"/>
                    <a:pt x="3610" y="1142"/>
                    <a:pt x="3610" y="1142"/>
                  </a:cubicBezTo>
                  <a:cubicBezTo>
                    <a:pt x="3592" y="1155"/>
                    <a:pt x="3592" y="1155"/>
                    <a:pt x="3592" y="1155"/>
                  </a:cubicBezTo>
                  <a:cubicBezTo>
                    <a:pt x="3586" y="1160"/>
                    <a:pt x="3579" y="1164"/>
                    <a:pt x="3574" y="1168"/>
                  </a:cubicBezTo>
                  <a:cubicBezTo>
                    <a:pt x="3572" y="1169"/>
                    <a:pt x="3570" y="1171"/>
                    <a:pt x="3567" y="1172"/>
                  </a:cubicBezTo>
                  <a:cubicBezTo>
                    <a:pt x="3563" y="1175"/>
                    <a:pt x="3559" y="1177"/>
                    <a:pt x="3555" y="1180"/>
                  </a:cubicBezTo>
                  <a:cubicBezTo>
                    <a:pt x="3535" y="1192"/>
                    <a:pt x="3535" y="1192"/>
                    <a:pt x="3535" y="1192"/>
                  </a:cubicBezTo>
                  <a:cubicBezTo>
                    <a:pt x="3533" y="1193"/>
                    <a:pt x="3531" y="1194"/>
                    <a:pt x="3529" y="1196"/>
                  </a:cubicBezTo>
                  <a:cubicBezTo>
                    <a:pt x="3527" y="1196"/>
                    <a:pt x="3526" y="1197"/>
                    <a:pt x="3525" y="1197"/>
                  </a:cubicBezTo>
                  <a:cubicBezTo>
                    <a:pt x="3525" y="1197"/>
                    <a:pt x="3525" y="1197"/>
                    <a:pt x="3525" y="1197"/>
                  </a:cubicBezTo>
                  <a:cubicBezTo>
                    <a:pt x="3514" y="1204"/>
                    <a:pt x="3514" y="1204"/>
                    <a:pt x="3514" y="1204"/>
                  </a:cubicBezTo>
                  <a:cubicBezTo>
                    <a:pt x="3510" y="1206"/>
                    <a:pt x="3506" y="1207"/>
                    <a:pt x="3503" y="1209"/>
                  </a:cubicBezTo>
                  <a:cubicBezTo>
                    <a:pt x="3501" y="1209"/>
                    <a:pt x="3500" y="1210"/>
                    <a:pt x="3499" y="1210"/>
                  </a:cubicBezTo>
                  <a:close/>
                  <a:moveTo>
                    <a:pt x="3225" y="1110"/>
                  </a:moveTo>
                  <a:cubicBezTo>
                    <a:pt x="3223" y="1110"/>
                    <a:pt x="3220" y="1109"/>
                    <a:pt x="3219" y="1108"/>
                  </a:cubicBezTo>
                  <a:cubicBezTo>
                    <a:pt x="3219" y="1107"/>
                    <a:pt x="3219" y="1107"/>
                    <a:pt x="3219" y="1107"/>
                  </a:cubicBezTo>
                  <a:cubicBezTo>
                    <a:pt x="3219" y="1107"/>
                    <a:pt x="3219" y="1107"/>
                    <a:pt x="3219" y="1107"/>
                  </a:cubicBezTo>
                  <a:cubicBezTo>
                    <a:pt x="3217" y="1106"/>
                    <a:pt x="3216" y="1104"/>
                    <a:pt x="3216" y="1102"/>
                  </a:cubicBezTo>
                  <a:cubicBezTo>
                    <a:pt x="3216" y="1099"/>
                    <a:pt x="3217" y="1097"/>
                    <a:pt x="3219" y="1096"/>
                  </a:cubicBezTo>
                  <a:cubicBezTo>
                    <a:pt x="3222" y="1092"/>
                    <a:pt x="3227" y="1092"/>
                    <a:pt x="3231" y="1096"/>
                  </a:cubicBezTo>
                  <a:cubicBezTo>
                    <a:pt x="3231" y="1096"/>
                    <a:pt x="3231" y="1096"/>
                    <a:pt x="3231" y="1096"/>
                  </a:cubicBezTo>
                  <a:cubicBezTo>
                    <a:pt x="3234" y="1099"/>
                    <a:pt x="3234" y="1104"/>
                    <a:pt x="3231" y="1108"/>
                  </a:cubicBezTo>
                  <a:cubicBezTo>
                    <a:pt x="3229" y="1109"/>
                    <a:pt x="3227" y="1110"/>
                    <a:pt x="3225" y="1110"/>
                  </a:cubicBezTo>
                  <a:close/>
                  <a:moveTo>
                    <a:pt x="3205" y="1090"/>
                  </a:moveTo>
                  <a:cubicBezTo>
                    <a:pt x="3203" y="1090"/>
                    <a:pt x="3200" y="1089"/>
                    <a:pt x="3199" y="1087"/>
                  </a:cubicBezTo>
                  <a:cubicBezTo>
                    <a:pt x="3181" y="1069"/>
                    <a:pt x="3163" y="1049"/>
                    <a:pt x="3143" y="1025"/>
                  </a:cubicBezTo>
                  <a:cubicBezTo>
                    <a:pt x="3126" y="1004"/>
                    <a:pt x="3108" y="982"/>
                    <a:pt x="3088" y="957"/>
                  </a:cubicBezTo>
                  <a:cubicBezTo>
                    <a:pt x="3080" y="946"/>
                    <a:pt x="3071" y="935"/>
                    <a:pt x="3061" y="922"/>
                  </a:cubicBezTo>
                  <a:cubicBezTo>
                    <a:pt x="3059" y="919"/>
                    <a:pt x="3056" y="916"/>
                    <a:pt x="3054" y="912"/>
                  </a:cubicBezTo>
                  <a:cubicBezTo>
                    <a:pt x="3051" y="909"/>
                    <a:pt x="3052" y="903"/>
                    <a:pt x="3056" y="901"/>
                  </a:cubicBezTo>
                  <a:cubicBezTo>
                    <a:pt x="3059" y="898"/>
                    <a:pt x="3065" y="899"/>
                    <a:pt x="3067" y="902"/>
                  </a:cubicBezTo>
                  <a:cubicBezTo>
                    <a:pt x="3070" y="905"/>
                    <a:pt x="3070" y="905"/>
                    <a:pt x="3070" y="905"/>
                  </a:cubicBezTo>
                  <a:cubicBezTo>
                    <a:pt x="3071" y="907"/>
                    <a:pt x="3073" y="909"/>
                    <a:pt x="3074" y="911"/>
                  </a:cubicBezTo>
                  <a:cubicBezTo>
                    <a:pt x="3085" y="925"/>
                    <a:pt x="3094" y="937"/>
                    <a:pt x="3102" y="947"/>
                  </a:cubicBezTo>
                  <a:cubicBezTo>
                    <a:pt x="3121" y="972"/>
                    <a:pt x="3139" y="993"/>
                    <a:pt x="3156" y="1014"/>
                  </a:cubicBezTo>
                  <a:cubicBezTo>
                    <a:pt x="3176" y="1037"/>
                    <a:pt x="3194" y="1057"/>
                    <a:pt x="3211" y="1076"/>
                  </a:cubicBezTo>
                  <a:cubicBezTo>
                    <a:pt x="3214" y="1079"/>
                    <a:pt x="3214" y="1084"/>
                    <a:pt x="3211" y="1088"/>
                  </a:cubicBezTo>
                  <a:cubicBezTo>
                    <a:pt x="3209" y="1089"/>
                    <a:pt x="3207" y="1090"/>
                    <a:pt x="3205" y="1090"/>
                  </a:cubicBezTo>
                  <a:close/>
                  <a:moveTo>
                    <a:pt x="3706" y="1062"/>
                  </a:moveTo>
                  <a:cubicBezTo>
                    <a:pt x="3704" y="1062"/>
                    <a:pt x="3701" y="1061"/>
                    <a:pt x="3700" y="1059"/>
                  </a:cubicBezTo>
                  <a:cubicBezTo>
                    <a:pt x="3698" y="1058"/>
                    <a:pt x="3697" y="1056"/>
                    <a:pt x="3698" y="1053"/>
                  </a:cubicBezTo>
                  <a:cubicBezTo>
                    <a:pt x="3698" y="1051"/>
                    <a:pt x="3699" y="1049"/>
                    <a:pt x="3700" y="1048"/>
                  </a:cubicBezTo>
                  <a:cubicBezTo>
                    <a:pt x="3700" y="1048"/>
                    <a:pt x="3700" y="1048"/>
                    <a:pt x="3700" y="1048"/>
                  </a:cubicBezTo>
                  <a:cubicBezTo>
                    <a:pt x="3700" y="1048"/>
                    <a:pt x="3700" y="1048"/>
                    <a:pt x="3700" y="1048"/>
                  </a:cubicBezTo>
                  <a:cubicBezTo>
                    <a:pt x="3704" y="1045"/>
                    <a:pt x="3709" y="1045"/>
                    <a:pt x="3712" y="1048"/>
                  </a:cubicBezTo>
                  <a:cubicBezTo>
                    <a:pt x="3715" y="1052"/>
                    <a:pt x="3715" y="1057"/>
                    <a:pt x="3712" y="1060"/>
                  </a:cubicBezTo>
                  <a:cubicBezTo>
                    <a:pt x="3710" y="1062"/>
                    <a:pt x="3708" y="1062"/>
                    <a:pt x="3706" y="1062"/>
                  </a:cubicBezTo>
                  <a:close/>
                  <a:moveTo>
                    <a:pt x="3727" y="1044"/>
                  </a:moveTo>
                  <a:cubicBezTo>
                    <a:pt x="3725" y="1044"/>
                    <a:pt x="3722" y="1043"/>
                    <a:pt x="3721" y="1041"/>
                  </a:cubicBezTo>
                  <a:cubicBezTo>
                    <a:pt x="3718" y="1037"/>
                    <a:pt x="3718" y="1032"/>
                    <a:pt x="3722" y="1029"/>
                  </a:cubicBezTo>
                  <a:cubicBezTo>
                    <a:pt x="3735" y="1017"/>
                    <a:pt x="3748" y="1004"/>
                    <a:pt x="3763" y="991"/>
                  </a:cubicBezTo>
                  <a:cubicBezTo>
                    <a:pt x="3769" y="985"/>
                    <a:pt x="3775" y="980"/>
                    <a:pt x="3780" y="975"/>
                  </a:cubicBezTo>
                  <a:cubicBezTo>
                    <a:pt x="3814" y="942"/>
                    <a:pt x="3849" y="908"/>
                    <a:pt x="3884" y="872"/>
                  </a:cubicBezTo>
                  <a:cubicBezTo>
                    <a:pt x="3884" y="872"/>
                    <a:pt x="3884" y="872"/>
                    <a:pt x="3884" y="872"/>
                  </a:cubicBezTo>
                  <a:cubicBezTo>
                    <a:pt x="3887" y="869"/>
                    <a:pt x="3892" y="869"/>
                    <a:pt x="3896" y="872"/>
                  </a:cubicBezTo>
                  <a:cubicBezTo>
                    <a:pt x="3899" y="875"/>
                    <a:pt x="3899" y="880"/>
                    <a:pt x="3896" y="884"/>
                  </a:cubicBezTo>
                  <a:cubicBezTo>
                    <a:pt x="3861" y="919"/>
                    <a:pt x="3826" y="954"/>
                    <a:pt x="3792" y="987"/>
                  </a:cubicBezTo>
                  <a:cubicBezTo>
                    <a:pt x="3785" y="993"/>
                    <a:pt x="3780" y="998"/>
                    <a:pt x="3775" y="1003"/>
                  </a:cubicBezTo>
                  <a:cubicBezTo>
                    <a:pt x="3760" y="1017"/>
                    <a:pt x="3746" y="1029"/>
                    <a:pt x="3733" y="1041"/>
                  </a:cubicBezTo>
                  <a:cubicBezTo>
                    <a:pt x="3731" y="1043"/>
                    <a:pt x="3729" y="1044"/>
                    <a:pt x="3727" y="1044"/>
                  </a:cubicBezTo>
                  <a:close/>
                  <a:moveTo>
                    <a:pt x="5801" y="934"/>
                  </a:moveTo>
                  <a:cubicBezTo>
                    <a:pt x="5791" y="934"/>
                    <a:pt x="5781" y="933"/>
                    <a:pt x="5771" y="932"/>
                  </a:cubicBezTo>
                  <a:cubicBezTo>
                    <a:pt x="5771" y="932"/>
                    <a:pt x="5771" y="932"/>
                    <a:pt x="5771" y="932"/>
                  </a:cubicBezTo>
                  <a:cubicBezTo>
                    <a:pt x="5758" y="931"/>
                    <a:pt x="5745" y="929"/>
                    <a:pt x="5732" y="926"/>
                  </a:cubicBezTo>
                  <a:cubicBezTo>
                    <a:pt x="5726" y="924"/>
                    <a:pt x="5720" y="923"/>
                    <a:pt x="5714" y="921"/>
                  </a:cubicBezTo>
                  <a:cubicBezTo>
                    <a:pt x="5710" y="920"/>
                    <a:pt x="5707" y="915"/>
                    <a:pt x="5709" y="910"/>
                  </a:cubicBezTo>
                  <a:cubicBezTo>
                    <a:pt x="5710" y="906"/>
                    <a:pt x="5715" y="903"/>
                    <a:pt x="5719" y="905"/>
                  </a:cubicBezTo>
                  <a:cubicBezTo>
                    <a:pt x="5725" y="906"/>
                    <a:pt x="5731" y="908"/>
                    <a:pt x="5736" y="909"/>
                  </a:cubicBezTo>
                  <a:cubicBezTo>
                    <a:pt x="5748" y="912"/>
                    <a:pt x="5760" y="914"/>
                    <a:pt x="5773" y="915"/>
                  </a:cubicBezTo>
                  <a:cubicBezTo>
                    <a:pt x="5791" y="917"/>
                    <a:pt x="5810" y="917"/>
                    <a:pt x="5829" y="916"/>
                  </a:cubicBezTo>
                  <a:cubicBezTo>
                    <a:pt x="5831" y="915"/>
                    <a:pt x="5832" y="915"/>
                    <a:pt x="5834" y="915"/>
                  </a:cubicBezTo>
                  <a:cubicBezTo>
                    <a:pt x="5836" y="915"/>
                    <a:pt x="5838" y="915"/>
                    <a:pt x="5840" y="915"/>
                  </a:cubicBezTo>
                  <a:cubicBezTo>
                    <a:pt x="5852" y="913"/>
                    <a:pt x="5852" y="913"/>
                    <a:pt x="5852" y="913"/>
                  </a:cubicBezTo>
                  <a:cubicBezTo>
                    <a:pt x="5854" y="912"/>
                    <a:pt x="5856" y="912"/>
                    <a:pt x="5857" y="912"/>
                  </a:cubicBezTo>
                  <a:cubicBezTo>
                    <a:pt x="5864" y="911"/>
                    <a:pt x="5869" y="910"/>
                    <a:pt x="5874" y="909"/>
                  </a:cubicBezTo>
                  <a:cubicBezTo>
                    <a:pt x="5875" y="909"/>
                    <a:pt x="5875" y="909"/>
                    <a:pt x="5875" y="909"/>
                  </a:cubicBezTo>
                  <a:cubicBezTo>
                    <a:pt x="5877" y="908"/>
                    <a:pt x="5879" y="908"/>
                    <a:pt x="5882" y="907"/>
                  </a:cubicBezTo>
                  <a:cubicBezTo>
                    <a:pt x="5887" y="906"/>
                    <a:pt x="5892" y="905"/>
                    <a:pt x="5897" y="904"/>
                  </a:cubicBezTo>
                  <a:cubicBezTo>
                    <a:pt x="5918" y="897"/>
                    <a:pt x="5918" y="897"/>
                    <a:pt x="5918" y="897"/>
                  </a:cubicBezTo>
                  <a:cubicBezTo>
                    <a:pt x="5924" y="896"/>
                    <a:pt x="5930" y="894"/>
                    <a:pt x="5936" y="892"/>
                  </a:cubicBezTo>
                  <a:cubicBezTo>
                    <a:pt x="5936" y="892"/>
                    <a:pt x="5936" y="892"/>
                    <a:pt x="5936" y="892"/>
                  </a:cubicBezTo>
                  <a:cubicBezTo>
                    <a:pt x="5936" y="892"/>
                    <a:pt x="5936" y="892"/>
                    <a:pt x="5936" y="892"/>
                  </a:cubicBezTo>
                  <a:cubicBezTo>
                    <a:pt x="5941" y="890"/>
                    <a:pt x="5945" y="893"/>
                    <a:pt x="5947" y="897"/>
                  </a:cubicBezTo>
                  <a:cubicBezTo>
                    <a:pt x="5948" y="901"/>
                    <a:pt x="5946" y="906"/>
                    <a:pt x="5942" y="908"/>
                  </a:cubicBezTo>
                  <a:cubicBezTo>
                    <a:pt x="5935" y="910"/>
                    <a:pt x="5929" y="912"/>
                    <a:pt x="5923" y="914"/>
                  </a:cubicBezTo>
                  <a:cubicBezTo>
                    <a:pt x="5923" y="914"/>
                    <a:pt x="5923" y="914"/>
                    <a:pt x="5923" y="914"/>
                  </a:cubicBezTo>
                  <a:cubicBezTo>
                    <a:pt x="5901" y="920"/>
                    <a:pt x="5901" y="920"/>
                    <a:pt x="5901" y="920"/>
                  </a:cubicBezTo>
                  <a:cubicBezTo>
                    <a:pt x="5896" y="921"/>
                    <a:pt x="5890" y="922"/>
                    <a:pt x="5885" y="924"/>
                  </a:cubicBezTo>
                  <a:cubicBezTo>
                    <a:pt x="5883" y="924"/>
                    <a:pt x="5881" y="925"/>
                    <a:pt x="5879" y="925"/>
                  </a:cubicBezTo>
                  <a:cubicBezTo>
                    <a:pt x="5879" y="925"/>
                    <a:pt x="5879" y="925"/>
                    <a:pt x="5879" y="925"/>
                  </a:cubicBezTo>
                  <a:cubicBezTo>
                    <a:pt x="5873" y="927"/>
                    <a:pt x="5866" y="928"/>
                    <a:pt x="5860" y="929"/>
                  </a:cubicBezTo>
                  <a:cubicBezTo>
                    <a:pt x="5859" y="929"/>
                    <a:pt x="5857" y="929"/>
                    <a:pt x="5855" y="929"/>
                  </a:cubicBezTo>
                  <a:cubicBezTo>
                    <a:pt x="5843" y="931"/>
                    <a:pt x="5843" y="931"/>
                    <a:pt x="5843" y="931"/>
                  </a:cubicBezTo>
                  <a:cubicBezTo>
                    <a:pt x="5840" y="932"/>
                    <a:pt x="5837" y="932"/>
                    <a:pt x="5835" y="932"/>
                  </a:cubicBezTo>
                  <a:cubicBezTo>
                    <a:pt x="5833" y="932"/>
                    <a:pt x="5832" y="932"/>
                    <a:pt x="5831" y="932"/>
                  </a:cubicBezTo>
                  <a:cubicBezTo>
                    <a:pt x="5821" y="933"/>
                    <a:pt x="5811" y="934"/>
                    <a:pt x="5801" y="934"/>
                  </a:cubicBezTo>
                  <a:close/>
                  <a:moveTo>
                    <a:pt x="5690" y="912"/>
                  </a:moveTo>
                  <a:cubicBezTo>
                    <a:pt x="5689" y="912"/>
                    <a:pt x="5688" y="912"/>
                    <a:pt x="5687" y="911"/>
                  </a:cubicBezTo>
                  <a:cubicBezTo>
                    <a:pt x="5687" y="911"/>
                    <a:pt x="5687" y="911"/>
                    <a:pt x="5687" y="911"/>
                  </a:cubicBezTo>
                  <a:cubicBezTo>
                    <a:pt x="5687" y="911"/>
                    <a:pt x="5687" y="911"/>
                    <a:pt x="5687" y="911"/>
                  </a:cubicBezTo>
                  <a:cubicBezTo>
                    <a:pt x="5685" y="910"/>
                    <a:pt x="5683" y="909"/>
                    <a:pt x="5682" y="907"/>
                  </a:cubicBezTo>
                  <a:cubicBezTo>
                    <a:pt x="5681" y="905"/>
                    <a:pt x="5681" y="902"/>
                    <a:pt x="5682" y="900"/>
                  </a:cubicBezTo>
                  <a:cubicBezTo>
                    <a:pt x="5684" y="896"/>
                    <a:pt x="5689" y="894"/>
                    <a:pt x="5693" y="896"/>
                  </a:cubicBezTo>
                  <a:cubicBezTo>
                    <a:pt x="5698" y="897"/>
                    <a:pt x="5700" y="902"/>
                    <a:pt x="5698" y="907"/>
                  </a:cubicBezTo>
                  <a:cubicBezTo>
                    <a:pt x="5697" y="910"/>
                    <a:pt x="5694" y="912"/>
                    <a:pt x="5690" y="912"/>
                  </a:cubicBezTo>
                  <a:close/>
                  <a:moveTo>
                    <a:pt x="5664" y="900"/>
                  </a:moveTo>
                  <a:cubicBezTo>
                    <a:pt x="5663" y="900"/>
                    <a:pt x="5662" y="900"/>
                    <a:pt x="5661" y="899"/>
                  </a:cubicBezTo>
                  <a:cubicBezTo>
                    <a:pt x="5654" y="896"/>
                    <a:pt x="5648" y="893"/>
                    <a:pt x="5642" y="889"/>
                  </a:cubicBezTo>
                  <a:cubicBezTo>
                    <a:pt x="5616" y="874"/>
                    <a:pt x="5590" y="855"/>
                    <a:pt x="5566" y="835"/>
                  </a:cubicBezTo>
                  <a:cubicBezTo>
                    <a:pt x="5552" y="822"/>
                    <a:pt x="5538" y="808"/>
                    <a:pt x="5524" y="795"/>
                  </a:cubicBezTo>
                  <a:cubicBezTo>
                    <a:pt x="5517" y="788"/>
                    <a:pt x="5510" y="780"/>
                    <a:pt x="5502" y="772"/>
                  </a:cubicBezTo>
                  <a:cubicBezTo>
                    <a:pt x="5497" y="766"/>
                    <a:pt x="5491" y="760"/>
                    <a:pt x="5485" y="754"/>
                  </a:cubicBezTo>
                  <a:cubicBezTo>
                    <a:pt x="5482" y="750"/>
                    <a:pt x="5482" y="745"/>
                    <a:pt x="5486" y="742"/>
                  </a:cubicBezTo>
                  <a:cubicBezTo>
                    <a:pt x="5489" y="739"/>
                    <a:pt x="5495" y="739"/>
                    <a:pt x="5498" y="742"/>
                  </a:cubicBezTo>
                  <a:cubicBezTo>
                    <a:pt x="5504" y="749"/>
                    <a:pt x="5509" y="755"/>
                    <a:pt x="5515" y="761"/>
                  </a:cubicBezTo>
                  <a:cubicBezTo>
                    <a:pt x="5521" y="768"/>
                    <a:pt x="5529" y="775"/>
                    <a:pt x="5536" y="783"/>
                  </a:cubicBezTo>
                  <a:cubicBezTo>
                    <a:pt x="5549" y="796"/>
                    <a:pt x="5563" y="809"/>
                    <a:pt x="5578" y="822"/>
                  </a:cubicBezTo>
                  <a:cubicBezTo>
                    <a:pt x="5601" y="842"/>
                    <a:pt x="5625" y="860"/>
                    <a:pt x="5651" y="874"/>
                  </a:cubicBezTo>
                  <a:cubicBezTo>
                    <a:pt x="5656" y="878"/>
                    <a:pt x="5662" y="881"/>
                    <a:pt x="5668" y="884"/>
                  </a:cubicBezTo>
                  <a:cubicBezTo>
                    <a:pt x="5669" y="884"/>
                    <a:pt x="5669" y="884"/>
                    <a:pt x="5669" y="884"/>
                  </a:cubicBezTo>
                  <a:cubicBezTo>
                    <a:pt x="5669" y="884"/>
                    <a:pt x="5669" y="884"/>
                    <a:pt x="5669" y="884"/>
                  </a:cubicBezTo>
                  <a:cubicBezTo>
                    <a:pt x="5673" y="887"/>
                    <a:pt x="5674" y="892"/>
                    <a:pt x="5672" y="896"/>
                  </a:cubicBezTo>
                  <a:cubicBezTo>
                    <a:pt x="5671" y="898"/>
                    <a:pt x="5668" y="900"/>
                    <a:pt x="5664" y="900"/>
                  </a:cubicBezTo>
                  <a:close/>
                  <a:moveTo>
                    <a:pt x="5965" y="898"/>
                  </a:moveTo>
                  <a:cubicBezTo>
                    <a:pt x="5962" y="898"/>
                    <a:pt x="5959" y="896"/>
                    <a:pt x="5957" y="893"/>
                  </a:cubicBezTo>
                  <a:cubicBezTo>
                    <a:pt x="5956" y="889"/>
                    <a:pt x="5958" y="884"/>
                    <a:pt x="5962" y="882"/>
                  </a:cubicBezTo>
                  <a:cubicBezTo>
                    <a:pt x="5967" y="880"/>
                    <a:pt x="5972" y="883"/>
                    <a:pt x="5973" y="887"/>
                  </a:cubicBezTo>
                  <a:cubicBezTo>
                    <a:pt x="5975" y="891"/>
                    <a:pt x="5973" y="896"/>
                    <a:pt x="5968" y="898"/>
                  </a:cubicBezTo>
                  <a:cubicBezTo>
                    <a:pt x="5967" y="898"/>
                    <a:pt x="5966" y="898"/>
                    <a:pt x="5965" y="898"/>
                  </a:cubicBezTo>
                  <a:close/>
                  <a:moveTo>
                    <a:pt x="3044" y="893"/>
                  </a:moveTo>
                  <a:cubicBezTo>
                    <a:pt x="3041" y="893"/>
                    <a:pt x="3038" y="892"/>
                    <a:pt x="3037" y="890"/>
                  </a:cubicBezTo>
                  <a:cubicBezTo>
                    <a:pt x="3035" y="888"/>
                    <a:pt x="3035" y="886"/>
                    <a:pt x="3035" y="884"/>
                  </a:cubicBezTo>
                  <a:cubicBezTo>
                    <a:pt x="3036" y="881"/>
                    <a:pt x="3037" y="879"/>
                    <a:pt x="3039" y="878"/>
                  </a:cubicBezTo>
                  <a:cubicBezTo>
                    <a:pt x="3042" y="875"/>
                    <a:pt x="3048" y="876"/>
                    <a:pt x="3050" y="880"/>
                  </a:cubicBezTo>
                  <a:cubicBezTo>
                    <a:pt x="3053" y="883"/>
                    <a:pt x="3052" y="889"/>
                    <a:pt x="3049" y="892"/>
                  </a:cubicBezTo>
                  <a:cubicBezTo>
                    <a:pt x="3047" y="893"/>
                    <a:pt x="3045" y="893"/>
                    <a:pt x="3044" y="893"/>
                  </a:cubicBezTo>
                  <a:close/>
                  <a:moveTo>
                    <a:pt x="5992" y="888"/>
                  </a:moveTo>
                  <a:cubicBezTo>
                    <a:pt x="5988" y="888"/>
                    <a:pt x="5985" y="886"/>
                    <a:pt x="5984" y="883"/>
                  </a:cubicBezTo>
                  <a:cubicBezTo>
                    <a:pt x="5983" y="881"/>
                    <a:pt x="5983" y="878"/>
                    <a:pt x="5984" y="876"/>
                  </a:cubicBezTo>
                  <a:cubicBezTo>
                    <a:pt x="5985" y="874"/>
                    <a:pt x="5986" y="872"/>
                    <a:pt x="5988" y="871"/>
                  </a:cubicBezTo>
                  <a:cubicBezTo>
                    <a:pt x="5992" y="870"/>
                    <a:pt x="5996" y="868"/>
                    <a:pt x="6001" y="866"/>
                  </a:cubicBezTo>
                  <a:cubicBezTo>
                    <a:pt x="6013" y="860"/>
                    <a:pt x="6026" y="854"/>
                    <a:pt x="6039" y="847"/>
                  </a:cubicBezTo>
                  <a:cubicBezTo>
                    <a:pt x="6075" y="828"/>
                    <a:pt x="6112" y="805"/>
                    <a:pt x="6151" y="778"/>
                  </a:cubicBezTo>
                  <a:cubicBezTo>
                    <a:pt x="6151" y="777"/>
                    <a:pt x="6151" y="777"/>
                    <a:pt x="6151" y="777"/>
                  </a:cubicBezTo>
                  <a:cubicBezTo>
                    <a:pt x="6159" y="772"/>
                    <a:pt x="6167" y="766"/>
                    <a:pt x="6175" y="761"/>
                  </a:cubicBezTo>
                  <a:cubicBezTo>
                    <a:pt x="6177" y="759"/>
                    <a:pt x="6178" y="758"/>
                    <a:pt x="6180" y="757"/>
                  </a:cubicBezTo>
                  <a:cubicBezTo>
                    <a:pt x="6184" y="754"/>
                    <a:pt x="6190" y="755"/>
                    <a:pt x="6192" y="758"/>
                  </a:cubicBezTo>
                  <a:cubicBezTo>
                    <a:pt x="6194" y="760"/>
                    <a:pt x="6194" y="762"/>
                    <a:pt x="6194" y="765"/>
                  </a:cubicBezTo>
                  <a:cubicBezTo>
                    <a:pt x="6193" y="767"/>
                    <a:pt x="6192" y="769"/>
                    <a:pt x="6190" y="770"/>
                  </a:cubicBezTo>
                  <a:cubicBezTo>
                    <a:pt x="6189" y="771"/>
                    <a:pt x="6187" y="773"/>
                    <a:pt x="6185" y="774"/>
                  </a:cubicBezTo>
                  <a:cubicBezTo>
                    <a:pt x="6177" y="780"/>
                    <a:pt x="6169" y="786"/>
                    <a:pt x="6161" y="791"/>
                  </a:cubicBezTo>
                  <a:cubicBezTo>
                    <a:pt x="6161" y="792"/>
                    <a:pt x="6161" y="792"/>
                    <a:pt x="6161" y="792"/>
                  </a:cubicBezTo>
                  <a:cubicBezTo>
                    <a:pt x="6121" y="819"/>
                    <a:pt x="6084" y="842"/>
                    <a:pt x="6046" y="862"/>
                  </a:cubicBezTo>
                  <a:cubicBezTo>
                    <a:pt x="6034" y="869"/>
                    <a:pt x="6021" y="875"/>
                    <a:pt x="6008" y="881"/>
                  </a:cubicBezTo>
                  <a:cubicBezTo>
                    <a:pt x="6003" y="883"/>
                    <a:pt x="5999" y="885"/>
                    <a:pt x="5995" y="887"/>
                  </a:cubicBezTo>
                  <a:cubicBezTo>
                    <a:pt x="5994" y="887"/>
                    <a:pt x="5993" y="888"/>
                    <a:pt x="5992" y="888"/>
                  </a:cubicBezTo>
                  <a:close/>
                  <a:moveTo>
                    <a:pt x="3027" y="871"/>
                  </a:moveTo>
                  <a:cubicBezTo>
                    <a:pt x="3027" y="871"/>
                    <a:pt x="3027" y="871"/>
                    <a:pt x="3027" y="871"/>
                  </a:cubicBezTo>
                  <a:cubicBezTo>
                    <a:pt x="3024" y="871"/>
                    <a:pt x="3022" y="869"/>
                    <a:pt x="3020" y="867"/>
                  </a:cubicBezTo>
                  <a:cubicBezTo>
                    <a:pt x="2995" y="834"/>
                    <a:pt x="2971" y="800"/>
                    <a:pt x="2947" y="768"/>
                  </a:cubicBezTo>
                  <a:cubicBezTo>
                    <a:pt x="2938" y="755"/>
                    <a:pt x="2929" y="742"/>
                    <a:pt x="2920" y="730"/>
                  </a:cubicBezTo>
                  <a:cubicBezTo>
                    <a:pt x="2916" y="724"/>
                    <a:pt x="2911" y="718"/>
                    <a:pt x="2907" y="713"/>
                  </a:cubicBezTo>
                  <a:cubicBezTo>
                    <a:pt x="2901" y="704"/>
                    <a:pt x="2894" y="694"/>
                    <a:pt x="2887" y="684"/>
                  </a:cubicBezTo>
                  <a:cubicBezTo>
                    <a:pt x="2884" y="681"/>
                    <a:pt x="2885" y="675"/>
                    <a:pt x="2888" y="672"/>
                  </a:cubicBezTo>
                  <a:cubicBezTo>
                    <a:pt x="2892" y="670"/>
                    <a:pt x="2898" y="671"/>
                    <a:pt x="2900" y="674"/>
                  </a:cubicBezTo>
                  <a:cubicBezTo>
                    <a:pt x="2906" y="683"/>
                    <a:pt x="2912" y="691"/>
                    <a:pt x="2919" y="699"/>
                  </a:cubicBezTo>
                  <a:cubicBezTo>
                    <a:pt x="2923" y="705"/>
                    <a:pt x="2923" y="705"/>
                    <a:pt x="2923" y="705"/>
                  </a:cubicBezTo>
                  <a:cubicBezTo>
                    <a:pt x="2926" y="710"/>
                    <a:pt x="2930" y="715"/>
                    <a:pt x="2934" y="720"/>
                  </a:cubicBezTo>
                  <a:cubicBezTo>
                    <a:pt x="2942" y="732"/>
                    <a:pt x="2951" y="744"/>
                    <a:pt x="2960" y="757"/>
                  </a:cubicBezTo>
                  <a:cubicBezTo>
                    <a:pt x="2984" y="790"/>
                    <a:pt x="3009" y="824"/>
                    <a:pt x="3034" y="857"/>
                  </a:cubicBezTo>
                  <a:cubicBezTo>
                    <a:pt x="3035" y="859"/>
                    <a:pt x="3035" y="861"/>
                    <a:pt x="3035" y="863"/>
                  </a:cubicBezTo>
                  <a:cubicBezTo>
                    <a:pt x="3035" y="866"/>
                    <a:pt x="3034" y="868"/>
                    <a:pt x="3032" y="869"/>
                  </a:cubicBezTo>
                  <a:cubicBezTo>
                    <a:pt x="3030" y="870"/>
                    <a:pt x="3029" y="871"/>
                    <a:pt x="3027" y="871"/>
                  </a:cubicBezTo>
                  <a:close/>
                  <a:moveTo>
                    <a:pt x="3909" y="866"/>
                  </a:moveTo>
                  <a:cubicBezTo>
                    <a:pt x="3907" y="866"/>
                    <a:pt x="3905" y="865"/>
                    <a:pt x="3903" y="864"/>
                  </a:cubicBezTo>
                  <a:cubicBezTo>
                    <a:pt x="3900" y="860"/>
                    <a:pt x="3900" y="855"/>
                    <a:pt x="3903" y="852"/>
                  </a:cubicBezTo>
                  <a:cubicBezTo>
                    <a:pt x="3906" y="848"/>
                    <a:pt x="3912" y="848"/>
                    <a:pt x="3915" y="851"/>
                  </a:cubicBezTo>
                  <a:cubicBezTo>
                    <a:pt x="3919" y="854"/>
                    <a:pt x="3919" y="860"/>
                    <a:pt x="3915" y="863"/>
                  </a:cubicBezTo>
                  <a:cubicBezTo>
                    <a:pt x="3914" y="865"/>
                    <a:pt x="3912" y="866"/>
                    <a:pt x="3909" y="866"/>
                  </a:cubicBezTo>
                  <a:close/>
                  <a:moveTo>
                    <a:pt x="3929" y="845"/>
                  </a:moveTo>
                  <a:cubicBezTo>
                    <a:pt x="3927" y="845"/>
                    <a:pt x="3925" y="845"/>
                    <a:pt x="3923" y="843"/>
                  </a:cubicBezTo>
                  <a:cubicBezTo>
                    <a:pt x="3920" y="840"/>
                    <a:pt x="3919" y="834"/>
                    <a:pt x="3923" y="831"/>
                  </a:cubicBezTo>
                  <a:cubicBezTo>
                    <a:pt x="3936" y="817"/>
                    <a:pt x="3948" y="803"/>
                    <a:pt x="3961" y="790"/>
                  </a:cubicBezTo>
                  <a:cubicBezTo>
                    <a:pt x="3980" y="769"/>
                    <a:pt x="3998" y="748"/>
                    <a:pt x="4017" y="728"/>
                  </a:cubicBezTo>
                  <a:cubicBezTo>
                    <a:pt x="4036" y="706"/>
                    <a:pt x="4055" y="684"/>
                    <a:pt x="4073" y="663"/>
                  </a:cubicBezTo>
                  <a:cubicBezTo>
                    <a:pt x="4076" y="659"/>
                    <a:pt x="4082" y="659"/>
                    <a:pt x="4085" y="662"/>
                  </a:cubicBezTo>
                  <a:cubicBezTo>
                    <a:pt x="4089" y="665"/>
                    <a:pt x="4089" y="670"/>
                    <a:pt x="4086" y="674"/>
                  </a:cubicBezTo>
                  <a:cubicBezTo>
                    <a:pt x="4068" y="695"/>
                    <a:pt x="4049" y="717"/>
                    <a:pt x="4030" y="739"/>
                  </a:cubicBezTo>
                  <a:cubicBezTo>
                    <a:pt x="4011" y="760"/>
                    <a:pt x="3992" y="781"/>
                    <a:pt x="3973" y="801"/>
                  </a:cubicBezTo>
                  <a:cubicBezTo>
                    <a:pt x="3973" y="801"/>
                    <a:pt x="3973" y="801"/>
                    <a:pt x="3973" y="801"/>
                  </a:cubicBezTo>
                  <a:cubicBezTo>
                    <a:pt x="3961" y="815"/>
                    <a:pt x="3948" y="829"/>
                    <a:pt x="3935" y="843"/>
                  </a:cubicBezTo>
                  <a:cubicBezTo>
                    <a:pt x="3933" y="844"/>
                    <a:pt x="3931" y="845"/>
                    <a:pt x="3929" y="845"/>
                  </a:cubicBezTo>
                  <a:close/>
                  <a:moveTo>
                    <a:pt x="6208" y="755"/>
                  </a:moveTo>
                  <a:cubicBezTo>
                    <a:pt x="6205" y="755"/>
                    <a:pt x="6203" y="754"/>
                    <a:pt x="6201" y="752"/>
                  </a:cubicBezTo>
                  <a:cubicBezTo>
                    <a:pt x="6198" y="748"/>
                    <a:pt x="6199" y="742"/>
                    <a:pt x="6203" y="740"/>
                  </a:cubicBezTo>
                  <a:cubicBezTo>
                    <a:pt x="6206" y="737"/>
                    <a:pt x="6212" y="738"/>
                    <a:pt x="6215" y="741"/>
                  </a:cubicBezTo>
                  <a:cubicBezTo>
                    <a:pt x="6217" y="745"/>
                    <a:pt x="6217" y="750"/>
                    <a:pt x="6214" y="753"/>
                  </a:cubicBezTo>
                  <a:cubicBezTo>
                    <a:pt x="6214" y="753"/>
                    <a:pt x="6214" y="753"/>
                    <a:pt x="6214" y="753"/>
                  </a:cubicBezTo>
                  <a:cubicBezTo>
                    <a:pt x="6213" y="753"/>
                    <a:pt x="6213" y="753"/>
                    <a:pt x="6213" y="753"/>
                  </a:cubicBezTo>
                  <a:cubicBezTo>
                    <a:pt x="6212" y="754"/>
                    <a:pt x="6210" y="755"/>
                    <a:pt x="6208" y="755"/>
                  </a:cubicBezTo>
                  <a:close/>
                  <a:moveTo>
                    <a:pt x="6230" y="737"/>
                  </a:moveTo>
                  <a:cubicBezTo>
                    <a:pt x="6228" y="737"/>
                    <a:pt x="6225" y="736"/>
                    <a:pt x="6224" y="734"/>
                  </a:cubicBezTo>
                  <a:cubicBezTo>
                    <a:pt x="6222" y="732"/>
                    <a:pt x="6222" y="730"/>
                    <a:pt x="6222" y="728"/>
                  </a:cubicBezTo>
                  <a:cubicBezTo>
                    <a:pt x="6222" y="726"/>
                    <a:pt x="6223" y="724"/>
                    <a:pt x="6225" y="722"/>
                  </a:cubicBezTo>
                  <a:cubicBezTo>
                    <a:pt x="6238" y="712"/>
                    <a:pt x="6252" y="701"/>
                    <a:pt x="6269" y="687"/>
                  </a:cubicBezTo>
                  <a:cubicBezTo>
                    <a:pt x="6275" y="681"/>
                    <a:pt x="6281" y="676"/>
                    <a:pt x="6287" y="671"/>
                  </a:cubicBezTo>
                  <a:cubicBezTo>
                    <a:pt x="6320" y="643"/>
                    <a:pt x="6354" y="612"/>
                    <a:pt x="6395" y="574"/>
                  </a:cubicBezTo>
                  <a:cubicBezTo>
                    <a:pt x="6399" y="571"/>
                    <a:pt x="6404" y="572"/>
                    <a:pt x="6407" y="575"/>
                  </a:cubicBezTo>
                  <a:cubicBezTo>
                    <a:pt x="6411" y="578"/>
                    <a:pt x="6410" y="584"/>
                    <a:pt x="6407" y="587"/>
                  </a:cubicBezTo>
                  <a:cubicBezTo>
                    <a:pt x="6365" y="625"/>
                    <a:pt x="6331" y="656"/>
                    <a:pt x="6298" y="684"/>
                  </a:cubicBezTo>
                  <a:cubicBezTo>
                    <a:pt x="6292" y="689"/>
                    <a:pt x="6286" y="695"/>
                    <a:pt x="6280" y="700"/>
                  </a:cubicBezTo>
                  <a:cubicBezTo>
                    <a:pt x="6280" y="700"/>
                    <a:pt x="6279" y="700"/>
                    <a:pt x="6279" y="700"/>
                  </a:cubicBezTo>
                  <a:cubicBezTo>
                    <a:pt x="6279" y="700"/>
                    <a:pt x="6279" y="700"/>
                    <a:pt x="6279" y="700"/>
                  </a:cubicBezTo>
                  <a:cubicBezTo>
                    <a:pt x="6262" y="714"/>
                    <a:pt x="6248" y="725"/>
                    <a:pt x="6236" y="736"/>
                  </a:cubicBezTo>
                  <a:cubicBezTo>
                    <a:pt x="6234" y="737"/>
                    <a:pt x="6232" y="737"/>
                    <a:pt x="6230" y="737"/>
                  </a:cubicBezTo>
                  <a:close/>
                  <a:moveTo>
                    <a:pt x="5473" y="735"/>
                  </a:moveTo>
                  <a:cubicBezTo>
                    <a:pt x="5470" y="735"/>
                    <a:pt x="5468" y="734"/>
                    <a:pt x="5466" y="732"/>
                  </a:cubicBezTo>
                  <a:cubicBezTo>
                    <a:pt x="5463" y="729"/>
                    <a:pt x="5463" y="723"/>
                    <a:pt x="5467" y="720"/>
                  </a:cubicBezTo>
                  <a:cubicBezTo>
                    <a:pt x="5470" y="717"/>
                    <a:pt x="5476" y="718"/>
                    <a:pt x="5479" y="721"/>
                  </a:cubicBezTo>
                  <a:cubicBezTo>
                    <a:pt x="5482" y="725"/>
                    <a:pt x="5482" y="730"/>
                    <a:pt x="5478" y="733"/>
                  </a:cubicBezTo>
                  <a:cubicBezTo>
                    <a:pt x="5477" y="735"/>
                    <a:pt x="5475" y="735"/>
                    <a:pt x="5473" y="735"/>
                  </a:cubicBezTo>
                  <a:close/>
                  <a:moveTo>
                    <a:pt x="5454" y="714"/>
                  </a:moveTo>
                  <a:cubicBezTo>
                    <a:pt x="5452" y="714"/>
                    <a:pt x="5449" y="713"/>
                    <a:pt x="5448" y="711"/>
                  </a:cubicBezTo>
                  <a:cubicBezTo>
                    <a:pt x="5428" y="688"/>
                    <a:pt x="5410" y="666"/>
                    <a:pt x="5390" y="641"/>
                  </a:cubicBezTo>
                  <a:cubicBezTo>
                    <a:pt x="5375" y="622"/>
                    <a:pt x="5359" y="603"/>
                    <a:pt x="5344" y="585"/>
                  </a:cubicBezTo>
                  <a:cubicBezTo>
                    <a:pt x="5340" y="579"/>
                    <a:pt x="5340" y="579"/>
                    <a:pt x="5340" y="579"/>
                  </a:cubicBezTo>
                  <a:cubicBezTo>
                    <a:pt x="5328" y="564"/>
                    <a:pt x="5316" y="549"/>
                    <a:pt x="5305" y="535"/>
                  </a:cubicBezTo>
                  <a:cubicBezTo>
                    <a:pt x="5302" y="532"/>
                    <a:pt x="5302" y="526"/>
                    <a:pt x="5306" y="523"/>
                  </a:cubicBezTo>
                  <a:cubicBezTo>
                    <a:pt x="5309" y="520"/>
                    <a:pt x="5315" y="521"/>
                    <a:pt x="5318" y="525"/>
                  </a:cubicBezTo>
                  <a:cubicBezTo>
                    <a:pt x="5329" y="539"/>
                    <a:pt x="5341" y="554"/>
                    <a:pt x="5353" y="568"/>
                  </a:cubicBezTo>
                  <a:cubicBezTo>
                    <a:pt x="5362" y="579"/>
                    <a:pt x="5362" y="579"/>
                    <a:pt x="5362" y="579"/>
                  </a:cubicBezTo>
                  <a:cubicBezTo>
                    <a:pt x="5375" y="596"/>
                    <a:pt x="5389" y="613"/>
                    <a:pt x="5403" y="630"/>
                  </a:cubicBezTo>
                  <a:cubicBezTo>
                    <a:pt x="5422" y="654"/>
                    <a:pt x="5441" y="677"/>
                    <a:pt x="5460" y="700"/>
                  </a:cubicBezTo>
                  <a:cubicBezTo>
                    <a:pt x="5462" y="702"/>
                    <a:pt x="5463" y="704"/>
                    <a:pt x="5462" y="706"/>
                  </a:cubicBezTo>
                  <a:cubicBezTo>
                    <a:pt x="5462" y="708"/>
                    <a:pt x="5461" y="710"/>
                    <a:pt x="5460" y="712"/>
                  </a:cubicBezTo>
                  <a:cubicBezTo>
                    <a:pt x="5458" y="713"/>
                    <a:pt x="5456" y="714"/>
                    <a:pt x="5454" y="714"/>
                  </a:cubicBezTo>
                  <a:close/>
                  <a:moveTo>
                    <a:pt x="1202" y="704"/>
                  </a:moveTo>
                  <a:cubicBezTo>
                    <a:pt x="1201" y="704"/>
                    <a:pt x="1200" y="704"/>
                    <a:pt x="1199" y="704"/>
                  </a:cubicBezTo>
                  <a:cubicBezTo>
                    <a:pt x="1197" y="704"/>
                    <a:pt x="1197" y="704"/>
                    <a:pt x="1197" y="704"/>
                  </a:cubicBezTo>
                  <a:cubicBezTo>
                    <a:pt x="1193" y="704"/>
                    <a:pt x="1189" y="704"/>
                    <a:pt x="1185" y="703"/>
                  </a:cubicBezTo>
                  <a:cubicBezTo>
                    <a:pt x="1180" y="703"/>
                    <a:pt x="1177" y="699"/>
                    <a:pt x="1177" y="694"/>
                  </a:cubicBezTo>
                  <a:cubicBezTo>
                    <a:pt x="1177" y="690"/>
                    <a:pt x="1182" y="686"/>
                    <a:pt x="1186" y="686"/>
                  </a:cubicBezTo>
                  <a:cubicBezTo>
                    <a:pt x="1190" y="687"/>
                    <a:pt x="1194" y="687"/>
                    <a:pt x="1198" y="687"/>
                  </a:cubicBezTo>
                  <a:cubicBezTo>
                    <a:pt x="1198" y="687"/>
                    <a:pt x="1198" y="687"/>
                    <a:pt x="1198" y="687"/>
                  </a:cubicBezTo>
                  <a:cubicBezTo>
                    <a:pt x="1199" y="687"/>
                    <a:pt x="1201" y="687"/>
                    <a:pt x="1202" y="687"/>
                  </a:cubicBezTo>
                  <a:cubicBezTo>
                    <a:pt x="1213" y="687"/>
                    <a:pt x="1224" y="686"/>
                    <a:pt x="1235" y="685"/>
                  </a:cubicBezTo>
                  <a:cubicBezTo>
                    <a:pt x="1237" y="684"/>
                    <a:pt x="1239" y="684"/>
                    <a:pt x="1240" y="684"/>
                  </a:cubicBezTo>
                  <a:cubicBezTo>
                    <a:pt x="1259" y="680"/>
                    <a:pt x="1279" y="676"/>
                    <a:pt x="1301" y="669"/>
                  </a:cubicBezTo>
                  <a:cubicBezTo>
                    <a:pt x="1332" y="659"/>
                    <a:pt x="1363" y="648"/>
                    <a:pt x="1400" y="632"/>
                  </a:cubicBezTo>
                  <a:cubicBezTo>
                    <a:pt x="1404" y="631"/>
                    <a:pt x="1409" y="633"/>
                    <a:pt x="1411" y="637"/>
                  </a:cubicBezTo>
                  <a:cubicBezTo>
                    <a:pt x="1413" y="641"/>
                    <a:pt x="1411" y="646"/>
                    <a:pt x="1406" y="648"/>
                  </a:cubicBezTo>
                  <a:cubicBezTo>
                    <a:pt x="1369" y="664"/>
                    <a:pt x="1337" y="675"/>
                    <a:pt x="1306" y="685"/>
                  </a:cubicBezTo>
                  <a:cubicBezTo>
                    <a:pt x="1283" y="692"/>
                    <a:pt x="1263" y="697"/>
                    <a:pt x="1243" y="700"/>
                  </a:cubicBezTo>
                  <a:cubicBezTo>
                    <a:pt x="1241" y="701"/>
                    <a:pt x="1240" y="701"/>
                    <a:pt x="1238" y="701"/>
                  </a:cubicBezTo>
                  <a:cubicBezTo>
                    <a:pt x="1226" y="703"/>
                    <a:pt x="1214" y="704"/>
                    <a:pt x="1202" y="704"/>
                  </a:cubicBezTo>
                  <a:close/>
                  <a:moveTo>
                    <a:pt x="1158" y="699"/>
                  </a:moveTo>
                  <a:cubicBezTo>
                    <a:pt x="1157" y="699"/>
                    <a:pt x="1157" y="699"/>
                    <a:pt x="1156" y="699"/>
                  </a:cubicBezTo>
                  <a:cubicBezTo>
                    <a:pt x="1156" y="699"/>
                    <a:pt x="1156" y="699"/>
                    <a:pt x="1156" y="699"/>
                  </a:cubicBezTo>
                  <a:cubicBezTo>
                    <a:pt x="1156" y="699"/>
                    <a:pt x="1156" y="699"/>
                    <a:pt x="1156" y="699"/>
                  </a:cubicBezTo>
                  <a:cubicBezTo>
                    <a:pt x="1151" y="698"/>
                    <a:pt x="1148" y="694"/>
                    <a:pt x="1149" y="689"/>
                  </a:cubicBezTo>
                  <a:cubicBezTo>
                    <a:pt x="1150" y="685"/>
                    <a:pt x="1155" y="682"/>
                    <a:pt x="1159" y="683"/>
                  </a:cubicBezTo>
                  <a:cubicBezTo>
                    <a:pt x="1164" y="684"/>
                    <a:pt x="1167" y="688"/>
                    <a:pt x="1166" y="693"/>
                  </a:cubicBezTo>
                  <a:cubicBezTo>
                    <a:pt x="1165" y="697"/>
                    <a:pt x="1162" y="699"/>
                    <a:pt x="1158" y="699"/>
                  </a:cubicBezTo>
                  <a:close/>
                  <a:moveTo>
                    <a:pt x="1130" y="692"/>
                  </a:moveTo>
                  <a:cubicBezTo>
                    <a:pt x="1129" y="692"/>
                    <a:pt x="1128" y="692"/>
                    <a:pt x="1128" y="692"/>
                  </a:cubicBezTo>
                  <a:cubicBezTo>
                    <a:pt x="1115" y="688"/>
                    <a:pt x="1101" y="683"/>
                    <a:pt x="1087" y="677"/>
                  </a:cubicBezTo>
                  <a:cubicBezTo>
                    <a:pt x="1087" y="677"/>
                    <a:pt x="1087" y="677"/>
                    <a:pt x="1087" y="677"/>
                  </a:cubicBezTo>
                  <a:cubicBezTo>
                    <a:pt x="1067" y="668"/>
                    <a:pt x="1047" y="657"/>
                    <a:pt x="1025" y="643"/>
                  </a:cubicBezTo>
                  <a:cubicBezTo>
                    <a:pt x="1009" y="633"/>
                    <a:pt x="993" y="623"/>
                    <a:pt x="976" y="611"/>
                  </a:cubicBezTo>
                  <a:cubicBezTo>
                    <a:pt x="962" y="601"/>
                    <a:pt x="948" y="590"/>
                    <a:pt x="931" y="577"/>
                  </a:cubicBezTo>
                  <a:cubicBezTo>
                    <a:pt x="929" y="575"/>
                    <a:pt x="928" y="573"/>
                    <a:pt x="928" y="571"/>
                  </a:cubicBezTo>
                  <a:cubicBezTo>
                    <a:pt x="927" y="569"/>
                    <a:pt x="928" y="566"/>
                    <a:pt x="929" y="565"/>
                  </a:cubicBezTo>
                  <a:cubicBezTo>
                    <a:pt x="932" y="561"/>
                    <a:pt x="938" y="560"/>
                    <a:pt x="941" y="563"/>
                  </a:cubicBezTo>
                  <a:cubicBezTo>
                    <a:pt x="958" y="576"/>
                    <a:pt x="972" y="587"/>
                    <a:pt x="986" y="597"/>
                  </a:cubicBezTo>
                  <a:cubicBezTo>
                    <a:pt x="1003" y="609"/>
                    <a:pt x="1018" y="619"/>
                    <a:pt x="1034" y="629"/>
                  </a:cubicBezTo>
                  <a:cubicBezTo>
                    <a:pt x="1055" y="642"/>
                    <a:pt x="1075" y="652"/>
                    <a:pt x="1094" y="661"/>
                  </a:cubicBezTo>
                  <a:cubicBezTo>
                    <a:pt x="1108" y="667"/>
                    <a:pt x="1121" y="672"/>
                    <a:pt x="1133" y="676"/>
                  </a:cubicBezTo>
                  <a:cubicBezTo>
                    <a:pt x="1134" y="676"/>
                    <a:pt x="1134" y="676"/>
                    <a:pt x="1134" y="676"/>
                  </a:cubicBezTo>
                  <a:cubicBezTo>
                    <a:pt x="1134" y="676"/>
                    <a:pt x="1134" y="676"/>
                    <a:pt x="1134" y="676"/>
                  </a:cubicBezTo>
                  <a:cubicBezTo>
                    <a:pt x="1138" y="678"/>
                    <a:pt x="1140" y="682"/>
                    <a:pt x="1138" y="686"/>
                  </a:cubicBezTo>
                  <a:cubicBezTo>
                    <a:pt x="1137" y="690"/>
                    <a:pt x="1134" y="692"/>
                    <a:pt x="1130" y="692"/>
                  </a:cubicBezTo>
                  <a:close/>
                  <a:moveTo>
                    <a:pt x="2877" y="665"/>
                  </a:moveTo>
                  <a:cubicBezTo>
                    <a:pt x="2874" y="665"/>
                    <a:pt x="2871" y="664"/>
                    <a:pt x="2870" y="662"/>
                  </a:cubicBezTo>
                  <a:cubicBezTo>
                    <a:pt x="2870" y="661"/>
                    <a:pt x="2870" y="661"/>
                    <a:pt x="2870" y="661"/>
                  </a:cubicBezTo>
                  <a:cubicBezTo>
                    <a:pt x="2868" y="660"/>
                    <a:pt x="2868" y="657"/>
                    <a:pt x="2868" y="655"/>
                  </a:cubicBezTo>
                  <a:cubicBezTo>
                    <a:pt x="2869" y="653"/>
                    <a:pt x="2870" y="651"/>
                    <a:pt x="2872" y="650"/>
                  </a:cubicBezTo>
                  <a:cubicBezTo>
                    <a:pt x="2875" y="647"/>
                    <a:pt x="2881" y="648"/>
                    <a:pt x="2883" y="651"/>
                  </a:cubicBezTo>
                  <a:cubicBezTo>
                    <a:pt x="2883" y="651"/>
                    <a:pt x="2883" y="651"/>
                    <a:pt x="2883" y="651"/>
                  </a:cubicBezTo>
                  <a:cubicBezTo>
                    <a:pt x="2886" y="655"/>
                    <a:pt x="2885" y="661"/>
                    <a:pt x="2882" y="663"/>
                  </a:cubicBezTo>
                  <a:cubicBezTo>
                    <a:pt x="2880" y="664"/>
                    <a:pt x="2878" y="665"/>
                    <a:pt x="2877" y="665"/>
                  </a:cubicBezTo>
                  <a:close/>
                  <a:moveTo>
                    <a:pt x="4098" y="655"/>
                  </a:moveTo>
                  <a:cubicBezTo>
                    <a:pt x="4096" y="655"/>
                    <a:pt x="4094" y="654"/>
                    <a:pt x="4092" y="653"/>
                  </a:cubicBezTo>
                  <a:cubicBezTo>
                    <a:pt x="4089" y="650"/>
                    <a:pt x="4088" y="645"/>
                    <a:pt x="4091" y="641"/>
                  </a:cubicBezTo>
                  <a:cubicBezTo>
                    <a:pt x="4091" y="641"/>
                    <a:pt x="4091" y="641"/>
                    <a:pt x="4091" y="641"/>
                  </a:cubicBezTo>
                  <a:cubicBezTo>
                    <a:pt x="4091" y="641"/>
                    <a:pt x="4091" y="641"/>
                    <a:pt x="4091" y="641"/>
                  </a:cubicBezTo>
                  <a:cubicBezTo>
                    <a:pt x="4094" y="638"/>
                    <a:pt x="4100" y="637"/>
                    <a:pt x="4103" y="640"/>
                  </a:cubicBezTo>
                  <a:cubicBezTo>
                    <a:pt x="4107" y="643"/>
                    <a:pt x="4107" y="649"/>
                    <a:pt x="4104" y="652"/>
                  </a:cubicBezTo>
                  <a:cubicBezTo>
                    <a:pt x="4103" y="654"/>
                    <a:pt x="4100" y="655"/>
                    <a:pt x="4098" y="655"/>
                  </a:cubicBezTo>
                  <a:close/>
                  <a:moveTo>
                    <a:pt x="2860" y="642"/>
                  </a:moveTo>
                  <a:cubicBezTo>
                    <a:pt x="2857" y="642"/>
                    <a:pt x="2855" y="641"/>
                    <a:pt x="2853" y="639"/>
                  </a:cubicBezTo>
                  <a:cubicBezTo>
                    <a:pt x="2815" y="588"/>
                    <a:pt x="2783" y="547"/>
                    <a:pt x="2752" y="508"/>
                  </a:cubicBezTo>
                  <a:cubicBezTo>
                    <a:pt x="2750" y="505"/>
                    <a:pt x="2750" y="505"/>
                    <a:pt x="2750" y="505"/>
                  </a:cubicBezTo>
                  <a:cubicBezTo>
                    <a:pt x="2750" y="505"/>
                    <a:pt x="2749" y="505"/>
                    <a:pt x="2749" y="505"/>
                  </a:cubicBezTo>
                  <a:cubicBezTo>
                    <a:pt x="2737" y="490"/>
                    <a:pt x="2725" y="475"/>
                    <a:pt x="2713" y="461"/>
                  </a:cubicBezTo>
                  <a:cubicBezTo>
                    <a:pt x="2710" y="458"/>
                    <a:pt x="2711" y="452"/>
                    <a:pt x="2714" y="449"/>
                  </a:cubicBezTo>
                  <a:cubicBezTo>
                    <a:pt x="2718" y="447"/>
                    <a:pt x="2723" y="447"/>
                    <a:pt x="2726" y="450"/>
                  </a:cubicBezTo>
                  <a:cubicBezTo>
                    <a:pt x="2738" y="465"/>
                    <a:pt x="2751" y="479"/>
                    <a:pt x="2763" y="494"/>
                  </a:cubicBezTo>
                  <a:cubicBezTo>
                    <a:pt x="2763" y="495"/>
                    <a:pt x="2764" y="497"/>
                    <a:pt x="2765" y="498"/>
                  </a:cubicBezTo>
                  <a:cubicBezTo>
                    <a:pt x="2797" y="536"/>
                    <a:pt x="2829" y="578"/>
                    <a:pt x="2867" y="629"/>
                  </a:cubicBezTo>
                  <a:cubicBezTo>
                    <a:pt x="2868" y="631"/>
                    <a:pt x="2868" y="633"/>
                    <a:pt x="2868" y="635"/>
                  </a:cubicBezTo>
                  <a:cubicBezTo>
                    <a:pt x="2868" y="637"/>
                    <a:pt x="2867" y="639"/>
                    <a:pt x="2865" y="641"/>
                  </a:cubicBezTo>
                  <a:cubicBezTo>
                    <a:pt x="2863" y="642"/>
                    <a:pt x="2862" y="642"/>
                    <a:pt x="2860" y="642"/>
                  </a:cubicBezTo>
                  <a:close/>
                  <a:moveTo>
                    <a:pt x="1429" y="638"/>
                  </a:moveTo>
                  <a:cubicBezTo>
                    <a:pt x="1426" y="638"/>
                    <a:pt x="1423" y="636"/>
                    <a:pt x="1421" y="632"/>
                  </a:cubicBezTo>
                  <a:cubicBezTo>
                    <a:pt x="1419" y="628"/>
                    <a:pt x="1421" y="623"/>
                    <a:pt x="1426" y="621"/>
                  </a:cubicBezTo>
                  <a:cubicBezTo>
                    <a:pt x="1430" y="619"/>
                    <a:pt x="1435" y="621"/>
                    <a:pt x="1437" y="626"/>
                  </a:cubicBezTo>
                  <a:cubicBezTo>
                    <a:pt x="1439" y="630"/>
                    <a:pt x="1437" y="635"/>
                    <a:pt x="1433" y="637"/>
                  </a:cubicBezTo>
                  <a:cubicBezTo>
                    <a:pt x="1431" y="637"/>
                    <a:pt x="1430" y="638"/>
                    <a:pt x="1429" y="638"/>
                  </a:cubicBezTo>
                  <a:close/>
                  <a:moveTo>
                    <a:pt x="4116" y="633"/>
                  </a:moveTo>
                  <a:cubicBezTo>
                    <a:pt x="4114" y="633"/>
                    <a:pt x="4112" y="633"/>
                    <a:pt x="4111" y="631"/>
                  </a:cubicBezTo>
                  <a:cubicBezTo>
                    <a:pt x="4107" y="628"/>
                    <a:pt x="4106" y="623"/>
                    <a:pt x="4109" y="620"/>
                  </a:cubicBezTo>
                  <a:cubicBezTo>
                    <a:pt x="4121" y="605"/>
                    <a:pt x="4133" y="591"/>
                    <a:pt x="4145" y="576"/>
                  </a:cubicBezTo>
                  <a:cubicBezTo>
                    <a:pt x="4175" y="538"/>
                    <a:pt x="4205" y="500"/>
                    <a:pt x="4233" y="463"/>
                  </a:cubicBezTo>
                  <a:cubicBezTo>
                    <a:pt x="4239" y="455"/>
                    <a:pt x="4244" y="448"/>
                    <a:pt x="4249" y="442"/>
                  </a:cubicBezTo>
                  <a:cubicBezTo>
                    <a:pt x="4252" y="438"/>
                    <a:pt x="4257" y="437"/>
                    <a:pt x="4261" y="440"/>
                  </a:cubicBezTo>
                  <a:cubicBezTo>
                    <a:pt x="4263" y="441"/>
                    <a:pt x="4264" y="443"/>
                    <a:pt x="4264" y="446"/>
                  </a:cubicBezTo>
                  <a:cubicBezTo>
                    <a:pt x="4264" y="448"/>
                    <a:pt x="4264" y="450"/>
                    <a:pt x="4262" y="452"/>
                  </a:cubicBezTo>
                  <a:cubicBezTo>
                    <a:pt x="4258" y="459"/>
                    <a:pt x="4252" y="466"/>
                    <a:pt x="4247" y="473"/>
                  </a:cubicBezTo>
                  <a:cubicBezTo>
                    <a:pt x="4219" y="511"/>
                    <a:pt x="4189" y="549"/>
                    <a:pt x="4158" y="586"/>
                  </a:cubicBezTo>
                  <a:cubicBezTo>
                    <a:pt x="4158" y="587"/>
                    <a:pt x="4158" y="587"/>
                    <a:pt x="4158" y="587"/>
                  </a:cubicBezTo>
                  <a:cubicBezTo>
                    <a:pt x="4147" y="601"/>
                    <a:pt x="4135" y="616"/>
                    <a:pt x="4122" y="630"/>
                  </a:cubicBezTo>
                  <a:cubicBezTo>
                    <a:pt x="4121" y="632"/>
                    <a:pt x="4118" y="633"/>
                    <a:pt x="4116" y="633"/>
                  </a:cubicBezTo>
                  <a:close/>
                  <a:moveTo>
                    <a:pt x="1455" y="626"/>
                  </a:moveTo>
                  <a:cubicBezTo>
                    <a:pt x="1452" y="626"/>
                    <a:pt x="1449" y="624"/>
                    <a:pt x="1447" y="621"/>
                  </a:cubicBezTo>
                  <a:cubicBezTo>
                    <a:pt x="1446" y="619"/>
                    <a:pt x="1446" y="617"/>
                    <a:pt x="1447" y="614"/>
                  </a:cubicBezTo>
                  <a:cubicBezTo>
                    <a:pt x="1448" y="612"/>
                    <a:pt x="1449" y="611"/>
                    <a:pt x="1451" y="610"/>
                  </a:cubicBezTo>
                  <a:cubicBezTo>
                    <a:pt x="1468" y="602"/>
                    <a:pt x="1484" y="594"/>
                    <a:pt x="1502" y="586"/>
                  </a:cubicBezTo>
                  <a:cubicBezTo>
                    <a:pt x="1550" y="563"/>
                    <a:pt x="1599" y="538"/>
                    <a:pt x="1645" y="514"/>
                  </a:cubicBezTo>
                  <a:cubicBezTo>
                    <a:pt x="1654" y="510"/>
                    <a:pt x="1654" y="510"/>
                    <a:pt x="1654" y="510"/>
                  </a:cubicBezTo>
                  <a:cubicBezTo>
                    <a:pt x="1654" y="510"/>
                    <a:pt x="1654" y="510"/>
                    <a:pt x="1654" y="510"/>
                  </a:cubicBezTo>
                  <a:cubicBezTo>
                    <a:pt x="1658" y="508"/>
                    <a:pt x="1663" y="509"/>
                    <a:pt x="1665" y="513"/>
                  </a:cubicBezTo>
                  <a:cubicBezTo>
                    <a:pt x="1666" y="515"/>
                    <a:pt x="1667" y="518"/>
                    <a:pt x="1666" y="520"/>
                  </a:cubicBezTo>
                  <a:cubicBezTo>
                    <a:pt x="1665" y="522"/>
                    <a:pt x="1664" y="524"/>
                    <a:pt x="1662" y="525"/>
                  </a:cubicBezTo>
                  <a:cubicBezTo>
                    <a:pt x="1653" y="529"/>
                    <a:pt x="1653" y="529"/>
                    <a:pt x="1653" y="529"/>
                  </a:cubicBezTo>
                  <a:cubicBezTo>
                    <a:pt x="1606" y="553"/>
                    <a:pt x="1558" y="578"/>
                    <a:pt x="1510" y="601"/>
                  </a:cubicBezTo>
                  <a:cubicBezTo>
                    <a:pt x="1492" y="609"/>
                    <a:pt x="1475" y="618"/>
                    <a:pt x="1458" y="625"/>
                  </a:cubicBezTo>
                  <a:cubicBezTo>
                    <a:pt x="1457" y="626"/>
                    <a:pt x="1456" y="626"/>
                    <a:pt x="1455" y="626"/>
                  </a:cubicBezTo>
                  <a:close/>
                  <a:moveTo>
                    <a:pt x="6422" y="570"/>
                  </a:moveTo>
                  <a:cubicBezTo>
                    <a:pt x="6420" y="570"/>
                    <a:pt x="6417" y="569"/>
                    <a:pt x="6416" y="567"/>
                  </a:cubicBezTo>
                  <a:cubicBezTo>
                    <a:pt x="6414" y="566"/>
                    <a:pt x="6413" y="563"/>
                    <a:pt x="6413" y="561"/>
                  </a:cubicBezTo>
                  <a:cubicBezTo>
                    <a:pt x="6413" y="559"/>
                    <a:pt x="6414" y="557"/>
                    <a:pt x="6416" y="556"/>
                  </a:cubicBezTo>
                  <a:cubicBezTo>
                    <a:pt x="6416" y="556"/>
                    <a:pt x="6416" y="556"/>
                    <a:pt x="6416" y="556"/>
                  </a:cubicBezTo>
                  <a:cubicBezTo>
                    <a:pt x="6416" y="555"/>
                    <a:pt x="6416" y="555"/>
                    <a:pt x="6416" y="555"/>
                  </a:cubicBezTo>
                  <a:cubicBezTo>
                    <a:pt x="6419" y="552"/>
                    <a:pt x="6425" y="552"/>
                    <a:pt x="6428" y="556"/>
                  </a:cubicBezTo>
                  <a:cubicBezTo>
                    <a:pt x="6431" y="559"/>
                    <a:pt x="6431" y="565"/>
                    <a:pt x="6428" y="568"/>
                  </a:cubicBezTo>
                  <a:cubicBezTo>
                    <a:pt x="6426" y="569"/>
                    <a:pt x="6424" y="570"/>
                    <a:pt x="6422" y="570"/>
                  </a:cubicBezTo>
                  <a:close/>
                  <a:moveTo>
                    <a:pt x="914" y="561"/>
                  </a:moveTo>
                  <a:cubicBezTo>
                    <a:pt x="912" y="561"/>
                    <a:pt x="910" y="560"/>
                    <a:pt x="909" y="559"/>
                  </a:cubicBezTo>
                  <a:cubicBezTo>
                    <a:pt x="907" y="558"/>
                    <a:pt x="906" y="556"/>
                    <a:pt x="906" y="553"/>
                  </a:cubicBezTo>
                  <a:cubicBezTo>
                    <a:pt x="905" y="551"/>
                    <a:pt x="906" y="549"/>
                    <a:pt x="907" y="547"/>
                  </a:cubicBezTo>
                  <a:cubicBezTo>
                    <a:pt x="910" y="544"/>
                    <a:pt x="916" y="543"/>
                    <a:pt x="919" y="546"/>
                  </a:cubicBezTo>
                  <a:cubicBezTo>
                    <a:pt x="921" y="547"/>
                    <a:pt x="922" y="549"/>
                    <a:pt x="922" y="551"/>
                  </a:cubicBezTo>
                  <a:cubicBezTo>
                    <a:pt x="923" y="554"/>
                    <a:pt x="922" y="556"/>
                    <a:pt x="921" y="558"/>
                  </a:cubicBezTo>
                  <a:cubicBezTo>
                    <a:pt x="919" y="560"/>
                    <a:pt x="917" y="561"/>
                    <a:pt x="914" y="561"/>
                  </a:cubicBezTo>
                  <a:close/>
                  <a:moveTo>
                    <a:pt x="6443" y="551"/>
                  </a:moveTo>
                  <a:cubicBezTo>
                    <a:pt x="6440" y="551"/>
                    <a:pt x="6438" y="550"/>
                    <a:pt x="6436" y="548"/>
                  </a:cubicBezTo>
                  <a:cubicBezTo>
                    <a:pt x="6435" y="546"/>
                    <a:pt x="6434" y="544"/>
                    <a:pt x="6434" y="542"/>
                  </a:cubicBezTo>
                  <a:cubicBezTo>
                    <a:pt x="6434" y="540"/>
                    <a:pt x="6435" y="538"/>
                    <a:pt x="6437" y="536"/>
                  </a:cubicBezTo>
                  <a:cubicBezTo>
                    <a:pt x="6447" y="526"/>
                    <a:pt x="6457" y="517"/>
                    <a:pt x="6468" y="507"/>
                  </a:cubicBezTo>
                  <a:cubicBezTo>
                    <a:pt x="6478" y="497"/>
                    <a:pt x="6478" y="497"/>
                    <a:pt x="6478" y="497"/>
                  </a:cubicBezTo>
                  <a:cubicBezTo>
                    <a:pt x="6496" y="481"/>
                    <a:pt x="6517" y="461"/>
                    <a:pt x="6538" y="441"/>
                  </a:cubicBezTo>
                  <a:cubicBezTo>
                    <a:pt x="6557" y="424"/>
                    <a:pt x="6577" y="406"/>
                    <a:pt x="6601" y="384"/>
                  </a:cubicBezTo>
                  <a:cubicBezTo>
                    <a:pt x="6601" y="384"/>
                    <a:pt x="6601" y="384"/>
                    <a:pt x="6601" y="384"/>
                  </a:cubicBezTo>
                  <a:cubicBezTo>
                    <a:pt x="6601" y="384"/>
                    <a:pt x="6602" y="384"/>
                    <a:pt x="6602" y="383"/>
                  </a:cubicBezTo>
                  <a:cubicBezTo>
                    <a:pt x="6602" y="383"/>
                    <a:pt x="6603" y="383"/>
                    <a:pt x="6603" y="382"/>
                  </a:cubicBezTo>
                  <a:cubicBezTo>
                    <a:pt x="6606" y="379"/>
                    <a:pt x="6612" y="380"/>
                    <a:pt x="6615" y="383"/>
                  </a:cubicBezTo>
                  <a:cubicBezTo>
                    <a:pt x="6617" y="385"/>
                    <a:pt x="6617" y="387"/>
                    <a:pt x="6617" y="389"/>
                  </a:cubicBezTo>
                  <a:cubicBezTo>
                    <a:pt x="6617" y="391"/>
                    <a:pt x="6616" y="393"/>
                    <a:pt x="6614" y="395"/>
                  </a:cubicBezTo>
                  <a:cubicBezTo>
                    <a:pt x="6612" y="397"/>
                    <a:pt x="6612" y="397"/>
                    <a:pt x="6612" y="397"/>
                  </a:cubicBezTo>
                  <a:cubicBezTo>
                    <a:pt x="6589" y="418"/>
                    <a:pt x="6569" y="436"/>
                    <a:pt x="6550" y="454"/>
                  </a:cubicBezTo>
                  <a:cubicBezTo>
                    <a:pt x="6530" y="472"/>
                    <a:pt x="6510" y="491"/>
                    <a:pt x="6490" y="510"/>
                  </a:cubicBezTo>
                  <a:cubicBezTo>
                    <a:pt x="6490" y="510"/>
                    <a:pt x="6490" y="510"/>
                    <a:pt x="6490" y="510"/>
                  </a:cubicBezTo>
                  <a:cubicBezTo>
                    <a:pt x="6478" y="521"/>
                    <a:pt x="6478" y="521"/>
                    <a:pt x="6478" y="521"/>
                  </a:cubicBezTo>
                  <a:cubicBezTo>
                    <a:pt x="6468" y="530"/>
                    <a:pt x="6458" y="539"/>
                    <a:pt x="6448" y="548"/>
                  </a:cubicBezTo>
                  <a:cubicBezTo>
                    <a:pt x="6447" y="550"/>
                    <a:pt x="6445" y="551"/>
                    <a:pt x="6443" y="551"/>
                  </a:cubicBezTo>
                  <a:close/>
                  <a:moveTo>
                    <a:pt x="892" y="543"/>
                  </a:moveTo>
                  <a:cubicBezTo>
                    <a:pt x="890" y="543"/>
                    <a:pt x="888" y="542"/>
                    <a:pt x="887" y="541"/>
                  </a:cubicBezTo>
                  <a:cubicBezTo>
                    <a:pt x="868" y="526"/>
                    <a:pt x="850" y="510"/>
                    <a:pt x="832" y="495"/>
                  </a:cubicBezTo>
                  <a:cubicBezTo>
                    <a:pt x="807" y="475"/>
                    <a:pt x="781" y="454"/>
                    <a:pt x="756" y="433"/>
                  </a:cubicBezTo>
                  <a:cubicBezTo>
                    <a:pt x="756" y="433"/>
                    <a:pt x="756" y="433"/>
                    <a:pt x="756" y="433"/>
                  </a:cubicBezTo>
                  <a:cubicBezTo>
                    <a:pt x="756" y="433"/>
                    <a:pt x="756" y="433"/>
                    <a:pt x="756" y="433"/>
                  </a:cubicBezTo>
                  <a:cubicBezTo>
                    <a:pt x="741" y="421"/>
                    <a:pt x="728" y="411"/>
                    <a:pt x="716" y="402"/>
                  </a:cubicBezTo>
                  <a:cubicBezTo>
                    <a:pt x="714" y="400"/>
                    <a:pt x="713" y="399"/>
                    <a:pt x="712" y="398"/>
                  </a:cubicBezTo>
                  <a:cubicBezTo>
                    <a:pt x="710" y="397"/>
                    <a:pt x="709" y="395"/>
                    <a:pt x="708" y="393"/>
                  </a:cubicBezTo>
                  <a:cubicBezTo>
                    <a:pt x="708" y="390"/>
                    <a:pt x="709" y="388"/>
                    <a:pt x="710" y="386"/>
                  </a:cubicBezTo>
                  <a:cubicBezTo>
                    <a:pt x="713" y="383"/>
                    <a:pt x="718" y="382"/>
                    <a:pt x="722" y="385"/>
                  </a:cubicBezTo>
                  <a:cubicBezTo>
                    <a:pt x="723" y="386"/>
                    <a:pt x="724" y="387"/>
                    <a:pt x="726" y="388"/>
                  </a:cubicBezTo>
                  <a:cubicBezTo>
                    <a:pt x="726" y="388"/>
                    <a:pt x="726" y="388"/>
                    <a:pt x="726" y="388"/>
                  </a:cubicBezTo>
                  <a:cubicBezTo>
                    <a:pt x="739" y="398"/>
                    <a:pt x="752" y="408"/>
                    <a:pt x="767" y="420"/>
                  </a:cubicBezTo>
                  <a:cubicBezTo>
                    <a:pt x="792" y="440"/>
                    <a:pt x="818" y="462"/>
                    <a:pt x="842" y="482"/>
                  </a:cubicBezTo>
                  <a:cubicBezTo>
                    <a:pt x="860" y="497"/>
                    <a:pt x="879" y="513"/>
                    <a:pt x="897" y="528"/>
                  </a:cubicBezTo>
                  <a:cubicBezTo>
                    <a:pt x="899" y="529"/>
                    <a:pt x="900" y="531"/>
                    <a:pt x="900" y="534"/>
                  </a:cubicBezTo>
                  <a:cubicBezTo>
                    <a:pt x="901" y="536"/>
                    <a:pt x="900" y="538"/>
                    <a:pt x="899" y="540"/>
                  </a:cubicBezTo>
                  <a:cubicBezTo>
                    <a:pt x="897" y="542"/>
                    <a:pt x="895" y="543"/>
                    <a:pt x="892" y="543"/>
                  </a:cubicBezTo>
                  <a:close/>
                  <a:moveTo>
                    <a:pt x="5293" y="516"/>
                  </a:moveTo>
                  <a:cubicBezTo>
                    <a:pt x="5291" y="516"/>
                    <a:pt x="5288" y="515"/>
                    <a:pt x="5287" y="513"/>
                  </a:cubicBezTo>
                  <a:cubicBezTo>
                    <a:pt x="5284" y="510"/>
                    <a:pt x="5284" y="504"/>
                    <a:pt x="5288" y="501"/>
                  </a:cubicBezTo>
                  <a:cubicBezTo>
                    <a:pt x="5291" y="499"/>
                    <a:pt x="5297" y="499"/>
                    <a:pt x="5300" y="503"/>
                  </a:cubicBezTo>
                  <a:cubicBezTo>
                    <a:pt x="5303" y="506"/>
                    <a:pt x="5302" y="512"/>
                    <a:pt x="5299" y="515"/>
                  </a:cubicBezTo>
                  <a:cubicBezTo>
                    <a:pt x="5297" y="516"/>
                    <a:pt x="5295" y="516"/>
                    <a:pt x="5293" y="516"/>
                  </a:cubicBezTo>
                  <a:close/>
                  <a:moveTo>
                    <a:pt x="1683" y="513"/>
                  </a:moveTo>
                  <a:cubicBezTo>
                    <a:pt x="1680" y="513"/>
                    <a:pt x="1677" y="511"/>
                    <a:pt x="1675" y="508"/>
                  </a:cubicBezTo>
                  <a:cubicBezTo>
                    <a:pt x="1673" y="504"/>
                    <a:pt x="1675" y="499"/>
                    <a:pt x="1679" y="497"/>
                  </a:cubicBezTo>
                  <a:cubicBezTo>
                    <a:pt x="1683" y="495"/>
                    <a:pt x="1688" y="496"/>
                    <a:pt x="1690" y="501"/>
                  </a:cubicBezTo>
                  <a:cubicBezTo>
                    <a:pt x="1693" y="505"/>
                    <a:pt x="1691" y="510"/>
                    <a:pt x="1687" y="512"/>
                  </a:cubicBezTo>
                  <a:cubicBezTo>
                    <a:pt x="1686" y="513"/>
                    <a:pt x="1684" y="513"/>
                    <a:pt x="1683" y="513"/>
                  </a:cubicBezTo>
                  <a:close/>
                  <a:moveTo>
                    <a:pt x="1708" y="500"/>
                  </a:moveTo>
                  <a:cubicBezTo>
                    <a:pt x="1705" y="500"/>
                    <a:pt x="1702" y="498"/>
                    <a:pt x="1701" y="495"/>
                  </a:cubicBezTo>
                  <a:cubicBezTo>
                    <a:pt x="1698" y="491"/>
                    <a:pt x="1700" y="486"/>
                    <a:pt x="1704" y="484"/>
                  </a:cubicBezTo>
                  <a:cubicBezTo>
                    <a:pt x="1721" y="475"/>
                    <a:pt x="1738" y="467"/>
                    <a:pt x="1755" y="458"/>
                  </a:cubicBezTo>
                  <a:cubicBezTo>
                    <a:pt x="1807" y="432"/>
                    <a:pt x="1850" y="411"/>
                    <a:pt x="1889" y="392"/>
                  </a:cubicBezTo>
                  <a:cubicBezTo>
                    <a:pt x="1895" y="389"/>
                    <a:pt x="1901" y="387"/>
                    <a:pt x="1907" y="384"/>
                  </a:cubicBezTo>
                  <a:cubicBezTo>
                    <a:pt x="1912" y="382"/>
                    <a:pt x="1917" y="384"/>
                    <a:pt x="1919" y="388"/>
                  </a:cubicBezTo>
                  <a:cubicBezTo>
                    <a:pt x="1921" y="392"/>
                    <a:pt x="1919" y="397"/>
                    <a:pt x="1915" y="399"/>
                  </a:cubicBezTo>
                  <a:cubicBezTo>
                    <a:pt x="1909" y="402"/>
                    <a:pt x="1903" y="404"/>
                    <a:pt x="1897" y="407"/>
                  </a:cubicBezTo>
                  <a:cubicBezTo>
                    <a:pt x="1857" y="426"/>
                    <a:pt x="1815" y="447"/>
                    <a:pt x="1762" y="473"/>
                  </a:cubicBezTo>
                  <a:cubicBezTo>
                    <a:pt x="1745" y="482"/>
                    <a:pt x="1727" y="491"/>
                    <a:pt x="1712" y="499"/>
                  </a:cubicBezTo>
                  <a:cubicBezTo>
                    <a:pt x="1711" y="500"/>
                    <a:pt x="1709" y="500"/>
                    <a:pt x="1708" y="500"/>
                  </a:cubicBezTo>
                  <a:close/>
                  <a:moveTo>
                    <a:pt x="5275" y="495"/>
                  </a:moveTo>
                  <a:cubicBezTo>
                    <a:pt x="5273" y="495"/>
                    <a:pt x="5270" y="493"/>
                    <a:pt x="5269" y="492"/>
                  </a:cubicBezTo>
                  <a:cubicBezTo>
                    <a:pt x="5235" y="451"/>
                    <a:pt x="5204" y="414"/>
                    <a:pt x="5174" y="381"/>
                  </a:cubicBezTo>
                  <a:cubicBezTo>
                    <a:pt x="5169" y="374"/>
                    <a:pt x="5164" y="368"/>
                    <a:pt x="5159" y="363"/>
                  </a:cubicBezTo>
                  <a:cubicBezTo>
                    <a:pt x="5146" y="349"/>
                    <a:pt x="5133" y="335"/>
                    <a:pt x="5121" y="321"/>
                  </a:cubicBezTo>
                  <a:cubicBezTo>
                    <a:pt x="5118" y="318"/>
                    <a:pt x="5118" y="312"/>
                    <a:pt x="5121" y="309"/>
                  </a:cubicBezTo>
                  <a:cubicBezTo>
                    <a:pt x="5124" y="306"/>
                    <a:pt x="5130" y="306"/>
                    <a:pt x="5133" y="310"/>
                  </a:cubicBezTo>
                  <a:cubicBezTo>
                    <a:pt x="5146" y="324"/>
                    <a:pt x="5159" y="338"/>
                    <a:pt x="5171" y="352"/>
                  </a:cubicBezTo>
                  <a:cubicBezTo>
                    <a:pt x="5177" y="357"/>
                    <a:pt x="5182" y="363"/>
                    <a:pt x="5187" y="369"/>
                  </a:cubicBezTo>
                  <a:cubicBezTo>
                    <a:pt x="5217" y="403"/>
                    <a:pt x="5248" y="439"/>
                    <a:pt x="5282" y="481"/>
                  </a:cubicBezTo>
                  <a:cubicBezTo>
                    <a:pt x="5282" y="481"/>
                    <a:pt x="5282" y="481"/>
                    <a:pt x="5282" y="481"/>
                  </a:cubicBezTo>
                  <a:cubicBezTo>
                    <a:pt x="5283" y="482"/>
                    <a:pt x="5284" y="485"/>
                    <a:pt x="5284" y="487"/>
                  </a:cubicBezTo>
                  <a:cubicBezTo>
                    <a:pt x="5284" y="489"/>
                    <a:pt x="5282" y="491"/>
                    <a:pt x="5281" y="493"/>
                  </a:cubicBezTo>
                  <a:cubicBezTo>
                    <a:pt x="5279" y="494"/>
                    <a:pt x="5277" y="495"/>
                    <a:pt x="5275" y="495"/>
                  </a:cubicBezTo>
                  <a:close/>
                  <a:moveTo>
                    <a:pt x="2701" y="443"/>
                  </a:moveTo>
                  <a:cubicBezTo>
                    <a:pt x="2699" y="443"/>
                    <a:pt x="2697" y="442"/>
                    <a:pt x="2695" y="440"/>
                  </a:cubicBezTo>
                  <a:cubicBezTo>
                    <a:pt x="2694" y="438"/>
                    <a:pt x="2693" y="436"/>
                    <a:pt x="2693" y="434"/>
                  </a:cubicBezTo>
                  <a:cubicBezTo>
                    <a:pt x="2693" y="432"/>
                    <a:pt x="2694" y="430"/>
                    <a:pt x="2696" y="428"/>
                  </a:cubicBezTo>
                  <a:cubicBezTo>
                    <a:pt x="2699" y="425"/>
                    <a:pt x="2705" y="426"/>
                    <a:pt x="2708" y="429"/>
                  </a:cubicBezTo>
                  <a:cubicBezTo>
                    <a:pt x="2709" y="431"/>
                    <a:pt x="2710" y="433"/>
                    <a:pt x="2710" y="435"/>
                  </a:cubicBezTo>
                  <a:cubicBezTo>
                    <a:pt x="2710" y="437"/>
                    <a:pt x="2709" y="439"/>
                    <a:pt x="2707" y="441"/>
                  </a:cubicBezTo>
                  <a:cubicBezTo>
                    <a:pt x="2705" y="442"/>
                    <a:pt x="2704" y="443"/>
                    <a:pt x="2701" y="443"/>
                  </a:cubicBezTo>
                  <a:close/>
                  <a:moveTo>
                    <a:pt x="4272" y="433"/>
                  </a:moveTo>
                  <a:cubicBezTo>
                    <a:pt x="4271" y="433"/>
                    <a:pt x="4269" y="432"/>
                    <a:pt x="4267" y="431"/>
                  </a:cubicBezTo>
                  <a:cubicBezTo>
                    <a:pt x="4264" y="428"/>
                    <a:pt x="4263" y="423"/>
                    <a:pt x="4265" y="419"/>
                  </a:cubicBezTo>
                  <a:cubicBezTo>
                    <a:pt x="4268" y="415"/>
                    <a:pt x="4274" y="415"/>
                    <a:pt x="4277" y="417"/>
                  </a:cubicBezTo>
                  <a:cubicBezTo>
                    <a:pt x="4279" y="419"/>
                    <a:pt x="4280" y="421"/>
                    <a:pt x="4281" y="423"/>
                  </a:cubicBezTo>
                  <a:cubicBezTo>
                    <a:pt x="4281" y="425"/>
                    <a:pt x="4281" y="427"/>
                    <a:pt x="4279" y="429"/>
                  </a:cubicBezTo>
                  <a:cubicBezTo>
                    <a:pt x="4279" y="429"/>
                    <a:pt x="4279" y="429"/>
                    <a:pt x="4279" y="429"/>
                  </a:cubicBezTo>
                  <a:cubicBezTo>
                    <a:pt x="4278" y="431"/>
                    <a:pt x="4275" y="433"/>
                    <a:pt x="4272" y="433"/>
                  </a:cubicBezTo>
                  <a:close/>
                  <a:moveTo>
                    <a:pt x="2683" y="422"/>
                  </a:moveTo>
                  <a:cubicBezTo>
                    <a:pt x="2680" y="422"/>
                    <a:pt x="2678" y="421"/>
                    <a:pt x="2676" y="419"/>
                  </a:cubicBezTo>
                  <a:cubicBezTo>
                    <a:pt x="2674" y="417"/>
                    <a:pt x="2672" y="414"/>
                    <a:pt x="2670" y="412"/>
                  </a:cubicBezTo>
                  <a:cubicBezTo>
                    <a:pt x="2658" y="398"/>
                    <a:pt x="2643" y="383"/>
                    <a:pt x="2627" y="366"/>
                  </a:cubicBezTo>
                  <a:cubicBezTo>
                    <a:pt x="2616" y="355"/>
                    <a:pt x="2616" y="355"/>
                    <a:pt x="2616" y="355"/>
                  </a:cubicBezTo>
                  <a:cubicBezTo>
                    <a:pt x="2615" y="354"/>
                    <a:pt x="2615" y="353"/>
                    <a:pt x="2614" y="352"/>
                  </a:cubicBezTo>
                  <a:cubicBezTo>
                    <a:pt x="2613" y="351"/>
                    <a:pt x="2612" y="350"/>
                    <a:pt x="2611" y="349"/>
                  </a:cubicBezTo>
                  <a:cubicBezTo>
                    <a:pt x="2606" y="344"/>
                    <a:pt x="2606" y="344"/>
                    <a:pt x="2606" y="344"/>
                  </a:cubicBezTo>
                  <a:cubicBezTo>
                    <a:pt x="2604" y="343"/>
                    <a:pt x="2603" y="342"/>
                    <a:pt x="2601" y="340"/>
                  </a:cubicBezTo>
                  <a:cubicBezTo>
                    <a:pt x="2599" y="338"/>
                    <a:pt x="2597" y="337"/>
                    <a:pt x="2596" y="335"/>
                  </a:cubicBezTo>
                  <a:cubicBezTo>
                    <a:pt x="2595" y="335"/>
                    <a:pt x="2595" y="335"/>
                    <a:pt x="2595" y="335"/>
                  </a:cubicBezTo>
                  <a:cubicBezTo>
                    <a:pt x="2584" y="326"/>
                    <a:pt x="2584" y="326"/>
                    <a:pt x="2584" y="326"/>
                  </a:cubicBezTo>
                  <a:cubicBezTo>
                    <a:pt x="2575" y="318"/>
                    <a:pt x="2565" y="312"/>
                    <a:pt x="2555" y="306"/>
                  </a:cubicBezTo>
                  <a:cubicBezTo>
                    <a:pt x="2549" y="302"/>
                    <a:pt x="2543" y="299"/>
                    <a:pt x="2537" y="296"/>
                  </a:cubicBezTo>
                  <a:cubicBezTo>
                    <a:pt x="2537" y="296"/>
                    <a:pt x="2537" y="296"/>
                    <a:pt x="2537" y="296"/>
                  </a:cubicBezTo>
                  <a:cubicBezTo>
                    <a:pt x="2527" y="291"/>
                    <a:pt x="2516" y="286"/>
                    <a:pt x="2505" y="282"/>
                  </a:cubicBezTo>
                  <a:cubicBezTo>
                    <a:pt x="2503" y="282"/>
                    <a:pt x="2501" y="280"/>
                    <a:pt x="2500" y="278"/>
                  </a:cubicBezTo>
                  <a:cubicBezTo>
                    <a:pt x="2499" y="276"/>
                    <a:pt x="2499" y="274"/>
                    <a:pt x="2500" y="271"/>
                  </a:cubicBezTo>
                  <a:cubicBezTo>
                    <a:pt x="2501" y="267"/>
                    <a:pt x="2506" y="265"/>
                    <a:pt x="2511" y="266"/>
                  </a:cubicBezTo>
                  <a:cubicBezTo>
                    <a:pt x="2522" y="271"/>
                    <a:pt x="2534" y="275"/>
                    <a:pt x="2545" y="281"/>
                  </a:cubicBezTo>
                  <a:cubicBezTo>
                    <a:pt x="2545" y="281"/>
                    <a:pt x="2545" y="281"/>
                    <a:pt x="2545" y="281"/>
                  </a:cubicBezTo>
                  <a:cubicBezTo>
                    <a:pt x="2551" y="284"/>
                    <a:pt x="2557" y="287"/>
                    <a:pt x="2563" y="291"/>
                  </a:cubicBezTo>
                  <a:cubicBezTo>
                    <a:pt x="2574" y="297"/>
                    <a:pt x="2585" y="305"/>
                    <a:pt x="2595" y="312"/>
                  </a:cubicBezTo>
                  <a:cubicBezTo>
                    <a:pt x="2595" y="313"/>
                    <a:pt x="2595" y="313"/>
                    <a:pt x="2595" y="313"/>
                  </a:cubicBezTo>
                  <a:cubicBezTo>
                    <a:pt x="2606" y="322"/>
                    <a:pt x="2606" y="322"/>
                    <a:pt x="2606" y="322"/>
                  </a:cubicBezTo>
                  <a:cubicBezTo>
                    <a:pt x="2609" y="324"/>
                    <a:pt x="2611" y="326"/>
                    <a:pt x="2614" y="329"/>
                  </a:cubicBezTo>
                  <a:cubicBezTo>
                    <a:pt x="2615" y="330"/>
                    <a:pt x="2616" y="331"/>
                    <a:pt x="2617" y="332"/>
                  </a:cubicBezTo>
                  <a:cubicBezTo>
                    <a:pt x="2617" y="332"/>
                    <a:pt x="2617" y="332"/>
                    <a:pt x="2617" y="332"/>
                  </a:cubicBezTo>
                  <a:cubicBezTo>
                    <a:pt x="2622" y="337"/>
                    <a:pt x="2622" y="337"/>
                    <a:pt x="2622" y="337"/>
                  </a:cubicBezTo>
                  <a:cubicBezTo>
                    <a:pt x="2624" y="338"/>
                    <a:pt x="2625" y="339"/>
                    <a:pt x="2626" y="341"/>
                  </a:cubicBezTo>
                  <a:cubicBezTo>
                    <a:pt x="2627" y="341"/>
                    <a:pt x="2628" y="342"/>
                    <a:pt x="2628" y="343"/>
                  </a:cubicBezTo>
                  <a:cubicBezTo>
                    <a:pt x="2628" y="343"/>
                    <a:pt x="2628" y="343"/>
                    <a:pt x="2628" y="343"/>
                  </a:cubicBezTo>
                  <a:cubicBezTo>
                    <a:pt x="2639" y="354"/>
                    <a:pt x="2639" y="354"/>
                    <a:pt x="2639" y="354"/>
                  </a:cubicBezTo>
                  <a:cubicBezTo>
                    <a:pt x="2656" y="371"/>
                    <a:pt x="2670" y="386"/>
                    <a:pt x="2683" y="400"/>
                  </a:cubicBezTo>
                  <a:cubicBezTo>
                    <a:pt x="2684" y="402"/>
                    <a:pt x="2686" y="404"/>
                    <a:pt x="2687" y="406"/>
                  </a:cubicBezTo>
                  <a:cubicBezTo>
                    <a:pt x="2689" y="408"/>
                    <a:pt x="2689" y="408"/>
                    <a:pt x="2689" y="408"/>
                  </a:cubicBezTo>
                  <a:cubicBezTo>
                    <a:pt x="2691" y="409"/>
                    <a:pt x="2691" y="411"/>
                    <a:pt x="2691" y="414"/>
                  </a:cubicBezTo>
                  <a:cubicBezTo>
                    <a:pt x="2691" y="416"/>
                    <a:pt x="2690" y="418"/>
                    <a:pt x="2688" y="420"/>
                  </a:cubicBezTo>
                  <a:cubicBezTo>
                    <a:pt x="2687" y="421"/>
                    <a:pt x="2685" y="422"/>
                    <a:pt x="2683" y="422"/>
                  </a:cubicBezTo>
                  <a:close/>
                  <a:moveTo>
                    <a:pt x="4289" y="410"/>
                  </a:moveTo>
                  <a:cubicBezTo>
                    <a:pt x="4287" y="410"/>
                    <a:pt x="4285" y="409"/>
                    <a:pt x="4284" y="408"/>
                  </a:cubicBezTo>
                  <a:cubicBezTo>
                    <a:pt x="4282" y="407"/>
                    <a:pt x="4281" y="405"/>
                    <a:pt x="4280" y="403"/>
                  </a:cubicBezTo>
                  <a:cubicBezTo>
                    <a:pt x="4280" y="400"/>
                    <a:pt x="4281" y="398"/>
                    <a:pt x="4282" y="396"/>
                  </a:cubicBezTo>
                  <a:cubicBezTo>
                    <a:pt x="4293" y="380"/>
                    <a:pt x="4304" y="365"/>
                    <a:pt x="4314" y="350"/>
                  </a:cubicBezTo>
                  <a:cubicBezTo>
                    <a:pt x="4320" y="340"/>
                    <a:pt x="4326" y="331"/>
                    <a:pt x="4332" y="323"/>
                  </a:cubicBezTo>
                  <a:cubicBezTo>
                    <a:pt x="4343" y="305"/>
                    <a:pt x="4343" y="305"/>
                    <a:pt x="4343" y="305"/>
                  </a:cubicBezTo>
                  <a:cubicBezTo>
                    <a:pt x="4355" y="286"/>
                    <a:pt x="4355" y="286"/>
                    <a:pt x="4355" y="286"/>
                  </a:cubicBezTo>
                  <a:cubicBezTo>
                    <a:pt x="4377" y="250"/>
                    <a:pt x="4377" y="250"/>
                    <a:pt x="4377" y="250"/>
                  </a:cubicBezTo>
                  <a:cubicBezTo>
                    <a:pt x="4387" y="234"/>
                    <a:pt x="4396" y="219"/>
                    <a:pt x="4405" y="207"/>
                  </a:cubicBezTo>
                  <a:cubicBezTo>
                    <a:pt x="4407" y="203"/>
                    <a:pt x="4413" y="202"/>
                    <a:pt x="4416" y="204"/>
                  </a:cubicBezTo>
                  <a:cubicBezTo>
                    <a:pt x="4420" y="207"/>
                    <a:pt x="4421" y="212"/>
                    <a:pt x="4419" y="216"/>
                  </a:cubicBezTo>
                  <a:cubicBezTo>
                    <a:pt x="4410" y="229"/>
                    <a:pt x="4401" y="243"/>
                    <a:pt x="4391" y="259"/>
                  </a:cubicBezTo>
                  <a:cubicBezTo>
                    <a:pt x="4358" y="313"/>
                    <a:pt x="4358" y="313"/>
                    <a:pt x="4358" y="313"/>
                  </a:cubicBezTo>
                  <a:cubicBezTo>
                    <a:pt x="4346" y="332"/>
                    <a:pt x="4346" y="332"/>
                    <a:pt x="4346" y="332"/>
                  </a:cubicBezTo>
                  <a:cubicBezTo>
                    <a:pt x="4340" y="341"/>
                    <a:pt x="4334" y="350"/>
                    <a:pt x="4328" y="359"/>
                  </a:cubicBezTo>
                  <a:cubicBezTo>
                    <a:pt x="4318" y="374"/>
                    <a:pt x="4307" y="390"/>
                    <a:pt x="4296" y="406"/>
                  </a:cubicBezTo>
                  <a:cubicBezTo>
                    <a:pt x="4294" y="408"/>
                    <a:pt x="4292" y="410"/>
                    <a:pt x="4289" y="410"/>
                  </a:cubicBezTo>
                  <a:close/>
                  <a:moveTo>
                    <a:pt x="1937" y="388"/>
                  </a:moveTo>
                  <a:cubicBezTo>
                    <a:pt x="1933" y="388"/>
                    <a:pt x="1930" y="386"/>
                    <a:pt x="1929" y="383"/>
                  </a:cubicBezTo>
                  <a:cubicBezTo>
                    <a:pt x="1928" y="381"/>
                    <a:pt x="1928" y="379"/>
                    <a:pt x="1929" y="377"/>
                  </a:cubicBezTo>
                  <a:cubicBezTo>
                    <a:pt x="1930" y="374"/>
                    <a:pt x="1931" y="373"/>
                    <a:pt x="1933" y="372"/>
                  </a:cubicBezTo>
                  <a:cubicBezTo>
                    <a:pt x="1937" y="370"/>
                    <a:pt x="1943" y="372"/>
                    <a:pt x="1944" y="376"/>
                  </a:cubicBezTo>
                  <a:cubicBezTo>
                    <a:pt x="1945" y="378"/>
                    <a:pt x="1945" y="380"/>
                    <a:pt x="1945" y="383"/>
                  </a:cubicBezTo>
                  <a:cubicBezTo>
                    <a:pt x="1944" y="385"/>
                    <a:pt x="1942" y="386"/>
                    <a:pt x="1940" y="387"/>
                  </a:cubicBezTo>
                  <a:cubicBezTo>
                    <a:pt x="1939" y="388"/>
                    <a:pt x="1938" y="388"/>
                    <a:pt x="1937" y="388"/>
                  </a:cubicBezTo>
                  <a:close/>
                  <a:moveTo>
                    <a:pt x="694" y="383"/>
                  </a:moveTo>
                  <a:cubicBezTo>
                    <a:pt x="692" y="383"/>
                    <a:pt x="691" y="382"/>
                    <a:pt x="689" y="381"/>
                  </a:cubicBezTo>
                  <a:cubicBezTo>
                    <a:pt x="687" y="380"/>
                    <a:pt x="686" y="378"/>
                    <a:pt x="686" y="376"/>
                  </a:cubicBezTo>
                  <a:cubicBezTo>
                    <a:pt x="685" y="374"/>
                    <a:pt x="686" y="371"/>
                    <a:pt x="687" y="370"/>
                  </a:cubicBezTo>
                  <a:cubicBezTo>
                    <a:pt x="690" y="366"/>
                    <a:pt x="695" y="365"/>
                    <a:pt x="699" y="368"/>
                  </a:cubicBezTo>
                  <a:cubicBezTo>
                    <a:pt x="703" y="370"/>
                    <a:pt x="704" y="376"/>
                    <a:pt x="701" y="380"/>
                  </a:cubicBezTo>
                  <a:cubicBezTo>
                    <a:pt x="699" y="382"/>
                    <a:pt x="697" y="383"/>
                    <a:pt x="694" y="383"/>
                  </a:cubicBezTo>
                  <a:close/>
                  <a:moveTo>
                    <a:pt x="6630" y="378"/>
                  </a:moveTo>
                  <a:cubicBezTo>
                    <a:pt x="6627" y="378"/>
                    <a:pt x="6625" y="377"/>
                    <a:pt x="6624" y="375"/>
                  </a:cubicBezTo>
                  <a:cubicBezTo>
                    <a:pt x="6622" y="374"/>
                    <a:pt x="6621" y="372"/>
                    <a:pt x="6621" y="369"/>
                  </a:cubicBezTo>
                  <a:cubicBezTo>
                    <a:pt x="6622" y="367"/>
                    <a:pt x="6623" y="365"/>
                    <a:pt x="6624" y="363"/>
                  </a:cubicBezTo>
                  <a:cubicBezTo>
                    <a:pt x="6628" y="361"/>
                    <a:pt x="6633" y="361"/>
                    <a:pt x="6636" y="364"/>
                  </a:cubicBezTo>
                  <a:cubicBezTo>
                    <a:pt x="6638" y="366"/>
                    <a:pt x="6639" y="368"/>
                    <a:pt x="6638" y="370"/>
                  </a:cubicBezTo>
                  <a:cubicBezTo>
                    <a:pt x="6638" y="373"/>
                    <a:pt x="6637" y="375"/>
                    <a:pt x="6635" y="376"/>
                  </a:cubicBezTo>
                  <a:cubicBezTo>
                    <a:pt x="6635" y="376"/>
                    <a:pt x="6635" y="376"/>
                    <a:pt x="6635" y="376"/>
                  </a:cubicBezTo>
                  <a:cubicBezTo>
                    <a:pt x="6634" y="378"/>
                    <a:pt x="6632" y="378"/>
                    <a:pt x="6630" y="378"/>
                  </a:cubicBezTo>
                  <a:close/>
                  <a:moveTo>
                    <a:pt x="1963" y="376"/>
                  </a:moveTo>
                  <a:cubicBezTo>
                    <a:pt x="1959" y="376"/>
                    <a:pt x="1956" y="374"/>
                    <a:pt x="1955" y="371"/>
                  </a:cubicBezTo>
                  <a:cubicBezTo>
                    <a:pt x="1954" y="369"/>
                    <a:pt x="1954" y="367"/>
                    <a:pt x="1955" y="365"/>
                  </a:cubicBezTo>
                  <a:cubicBezTo>
                    <a:pt x="1955" y="363"/>
                    <a:pt x="1957" y="361"/>
                    <a:pt x="1959" y="360"/>
                  </a:cubicBezTo>
                  <a:cubicBezTo>
                    <a:pt x="1977" y="352"/>
                    <a:pt x="1994" y="345"/>
                    <a:pt x="2011" y="338"/>
                  </a:cubicBezTo>
                  <a:cubicBezTo>
                    <a:pt x="2051" y="321"/>
                    <a:pt x="2089" y="307"/>
                    <a:pt x="2125" y="295"/>
                  </a:cubicBezTo>
                  <a:cubicBezTo>
                    <a:pt x="2142" y="289"/>
                    <a:pt x="2157" y="285"/>
                    <a:pt x="2172" y="280"/>
                  </a:cubicBezTo>
                  <a:cubicBezTo>
                    <a:pt x="2176" y="279"/>
                    <a:pt x="2181" y="282"/>
                    <a:pt x="2182" y="286"/>
                  </a:cubicBezTo>
                  <a:cubicBezTo>
                    <a:pt x="2183" y="288"/>
                    <a:pt x="2183" y="290"/>
                    <a:pt x="2182" y="292"/>
                  </a:cubicBezTo>
                  <a:cubicBezTo>
                    <a:pt x="2181" y="294"/>
                    <a:pt x="2179" y="296"/>
                    <a:pt x="2177" y="296"/>
                  </a:cubicBezTo>
                  <a:cubicBezTo>
                    <a:pt x="2162" y="301"/>
                    <a:pt x="2147" y="305"/>
                    <a:pt x="2131" y="311"/>
                  </a:cubicBezTo>
                  <a:cubicBezTo>
                    <a:pt x="2094" y="323"/>
                    <a:pt x="2057" y="337"/>
                    <a:pt x="2018" y="353"/>
                  </a:cubicBezTo>
                  <a:cubicBezTo>
                    <a:pt x="2001" y="360"/>
                    <a:pt x="1984" y="368"/>
                    <a:pt x="1966" y="376"/>
                  </a:cubicBezTo>
                  <a:cubicBezTo>
                    <a:pt x="1965" y="376"/>
                    <a:pt x="1964" y="376"/>
                    <a:pt x="1963" y="376"/>
                  </a:cubicBezTo>
                  <a:close/>
                  <a:moveTo>
                    <a:pt x="671" y="366"/>
                  </a:moveTo>
                  <a:cubicBezTo>
                    <a:pt x="669" y="366"/>
                    <a:pt x="668" y="366"/>
                    <a:pt x="666" y="365"/>
                  </a:cubicBezTo>
                  <a:cubicBezTo>
                    <a:pt x="648" y="352"/>
                    <a:pt x="631" y="341"/>
                    <a:pt x="614" y="330"/>
                  </a:cubicBezTo>
                  <a:cubicBezTo>
                    <a:pt x="581" y="310"/>
                    <a:pt x="551" y="294"/>
                    <a:pt x="521" y="282"/>
                  </a:cubicBezTo>
                  <a:cubicBezTo>
                    <a:pt x="521" y="282"/>
                    <a:pt x="521" y="282"/>
                    <a:pt x="521" y="282"/>
                  </a:cubicBezTo>
                  <a:cubicBezTo>
                    <a:pt x="516" y="280"/>
                    <a:pt x="511" y="278"/>
                    <a:pt x="506" y="276"/>
                  </a:cubicBezTo>
                  <a:cubicBezTo>
                    <a:pt x="493" y="271"/>
                    <a:pt x="481" y="267"/>
                    <a:pt x="468" y="263"/>
                  </a:cubicBezTo>
                  <a:cubicBezTo>
                    <a:pt x="466" y="263"/>
                    <a:pt x="464" y="261"/>
                    <a:pt x="463" y="259"/>
                  </a:cubicBezTo>
                  <a:cubicBezTo>
                    <a:pt x="462" y="257"/>
                    <a:pt x="462" y="255"/>
                    <a:pt x="463" y="253"/>
                  </a:cubicBezTo>
                  <a:cubicBezTo>
                    <a:pt x="464" y="249"/>
                    <a:pt x="469" y="246"/>
                    <a:pt x="473" y="247"/>
                  </a:cubicBezTo>
                  <a:cubicBezTo>
                    <a:pt x="486" y="251"/>
                    <a:pt x="499" y="255"/>
                    <a:pt x="512" y="260"/>
                  </a:cubicBezTo>
                  <a:cubicBezTo>
                    <a:pt x="517" y="262"/>
                    <a:pt x="522" y="264"/>
                    <a:pt x="527" y="266"/>
                  </a:cubicBezTo>
                  <a:cubicBezTo>
                    <a:pt x="558" y="279"/>
                    <a:pt x="589" y="295"/>
                    <a:pt x="623" y="316"/>
                  </a:cubicBezTo>
                  <a:cubicBezTo>
                    <a:pt x="640" y="326"/>
                    <a:pt x="657" y="338"/>
                    <a:pt x="676" y="351"/>
                  </a:cubicBezTo>
                  <a:cubicBezTo>
                    <a:pt x="678" y="352"/>
                    <a:pt x="679" y="354"/>
                    <a:pt x="679" y="357"/>
                  </a:cubicBezTo>
                  <a:cubicBezTo>
                    <a:pt x="680" y="359"/>
                    <a:pt x="679" y="361"/>
                    <a:pt x="678" y="363"/>
                  </a:cubicBezTo>
                  <a:cubicBezTo>
                    <a:pt x="676" y="365"/>
                    <a:pt x="674" y="366"/>
                    <a:pt x="671" y="366"/>
                  </a:cubicBezTo>
                  <a:close/>
                  <a:moveTo>
                    <a:pt x="6651" y="360"/>
                  </a:moveTo>
                  <a:cubicBezTo>
                    <a:pt x="6649" y="360"/>
                    <a:pt x="6646" y="359"/>
                    <a:pt x="6645" y="357"/>
                  </a:cubicBezTo>
                  <a:cubicBezTo>
                    <a:pt x="6643" y="355"/>
                    <a:pt x="6643" y="353"/>
                    <a:pt x="6643" y="351"/>
                  </a:cubicBezTo>
                  <a:cubicBezTo>
                    <a:pt x="6643" y="348"/>
                    <a:pt x="6644" y="346"/>
                    <a:pt x="6646" y="345"/>
                  </a:cubicBezTo>
                  <a:cubicBezTo>
                    <a:pt x="6648" y="343"/>
                    <a:pt x="6648" y="343"/>
                    <a:pt x="6648" y="343"/>
                  </a:cubicBezTo>
                  <a:cubicBezTo>
                    <a:pt x="6663" y="330"/>
                    <a:pt x="6663" y="330"/>
                    <a:pt x="6663" y="330"/>
                  </a:cubicBezTo>
                  <a:cubicBezTo>
                    <a:pt x="6673" y="321"/>
                    <a:pt x="6684" y="316"/>
                    <a:pt x="6693" y="312"/>
                  </a:cubicBezTo>
                  <a:cubicBezTo>
                    <a:pt x="6694" y="312"/>
                    <a:pt x="6694" y="312"/>
                    <a:pt x="6695" y="312"/>
                  </a:cubicBezTo>
                  <a:cubicBezTo>
                    <a:pt x="6696" y="311"/>
                    <a:pt x="6698" y="311"/>
                    <a:pt x="6699" y="310"/>
                  </a:cubicBezTo>
                  <a:cubicBezTo>
                    <a:pt x="6700" y="310"/>
                    <a:pt x="6701" y="310"/>
                    <a:pt x="6702" y="309"/>
                  </a:cubicBezTo>
                  <a:cubicBezTo>
                    <a:pt x="6705" y="308"/>
                    <a:pt x="6708" y="307"/>
                    <a:pt x="6711" y="306"/>
                  </a:cubicBezTo>
                  <a:cubicBezTo>
                    <a:pt x="6711" y="306"/>
                    <a:pt x="6711" y="306"/>
                    <a:pt x="6711" y="306"/>
                  </a:cubicBezTo>
                  <a:cubicBezTo>
                    <a:pt x="6716" y="305"/>
                    <a:pt x="6721" y="303"/>
                    <a:pt x="6726" y="302"/>
                  </a:cubicBezTo>
                  <a:cubicBezTo>
                    <a:pt x="6727" y="302"/>
                    <a:pt x="6729" y="301"/>
                    <a:pt x="6730" y="301"/>
                  </a:cubicBezTo>
                  <a:cubicBezTo>
                    <a:pt x="6730" y="301"/>
                    <a:pt x="6730" y="301"/>
                    <a:pt x="6730" y="301"/>
                  </a:cubicBezTo>
                  <a:cubicBezTo>
                    <a:pt x="6754" y="295"/>
                    <a:pt x="6781" y="289"/>
                    <a:pt x="6811" y="284"/>
                  </a:cubicBezTo>
                  <a:cubicBezTo>
                    <a:pt x="6828" y="282"/>
                    <a:pt x="6845" y="279"/>
                    <a:pt x="6862" y="277"/>
                  </a:cubicBezTo>
                  <a:cubicBezTo>
                    <a:pt x="6863" y="277"/>
                    <a:pt x="6863" y="277"/>
                    <a:pt x="6863" y="277"/>
                  </a:cubicBezTo>
                  <a:cubicBezTo>
                    <a:pt x="6863" y="277"/>
                    <a:pt x="6863" y="277"/>
                    <a:pt x="6863" y="277"/>
                  </a:cubicBezTo>
                  <a:cubicBezTo>
                    <a:pt x="6867" y="276"/>
                    <a:pt x="6871" y="279"/>
                    <a:pt x="6872" y="284"/>
                  </a:cubicBezTo>
                  <a:cubicBezTo>
                    <a:pt x="6873" y="289"/>
                    <a:pt x="6869" y="293"/>
                    <a:pt x="6865" y="293"/>
                  </a:cubicBezTo>
                  <a:cubicBezTo>
                    <a:pt x="6847" y="296"/>
                    <a:pt x="6830" y="298"/>
                    <a:pt x="6814" y="301"/>
                  </a:cubicBezTo>
                  <a:cubicBezTo>
                    <a:pt x="6784" y="306"/>
                    <a:pt x="6758" y="311"/>
                    <a:pt x="6735" y="317"/>
                  </a:cubicBezTo>
                  <a:cubicBezTo>
                    <a:pt x="6733" y="317"/>
                    <a:pt x="6732" y="318"/>
                    <a:pt x="6730" y="318"/>
                  </a:cubicBezTo>
                  <a:cubicBezTo>
                    <a:pt x="6725" y="320"/>
                    <a:pt x="6721" y="321"/>
                    <a:pt x="6717" y="322"/>
                  </a:cubicBezTo>
                  <a:cubicBezTo>
                    <a:pt x="6716" y="322"/>
                    <a:pt x="6716" y="322"/>
                    <a:pt x="6716" y="322"/>
                  </a:cubicBezTo>
                  <a:cubicBezTo>
                    <a:pt x="6713" y="323"/>
                    <a:pt x="6710" y="324"/>
                    <a:pt x="6708" y="325"/>
                  </a:cubicBezTo>
                  <a:cubicBezTo>
                    <a:pt x="6707" y="326"/>
                    <a:pt x="6706" y="326"/>
                    <a:pt x="6705" y="326"/>
                  </a:cubicBezTo>
                  <a:cubicBezTo>
                    <a:pt x="6703" y="327"/>
                    <a:pt x="6702" y="327"/>
                    <a:pt x="6701" y="328"/>
                  </a:cubicBezTo>
                  <a:cubicBezTo>
                    <a:pt x="6701" y="328"/>
                    <a:pt x="6701" y="328"/>
                    <a:pt x="6701" y="328"/>
                  </a:cubicBezTo>
                  <a:cubicBezTo>
                    <a:pt x="6701" y="328"/>
                    <a:pt x="6701" y="328"/>
                    <a:pt x="6701" y="328"/>
                  </a:cubicBezTo>
                  <a:cubicBezTo>
                    <a:pt x="6700" y="328"/>
                    <a:pt x="6700" y="328"/>
                    <a:pt x="6700" y="328"/>
                  </a:cubicBezTo>
                  <a:cubicBezTo>
                    <a:pt x="6700" y="328"/>
                    <a:pt x="6700" y="328"/>
                    <a:pt x="6700" y="328"/>
                  </a:cubicBezTo>
                  <a:cubicBezTo>
                    <a:pt x="6689" y="333"/>
                    <a:pt x="6681" y="337"/>
                    <a:pt x="6675" y="343"/>
                  </a:cubicBezTo>
                  <a:cubicBezTo>
                    <a:pt x="6674" y="343"/>
                    <a:pt x="6674" y="343"/>
                    <a:pt x="6674" y="343"/>
                  </a:cubicBezTo>
                  <a:cubicBezTo>
                    <a:pt x="6657" y="358"/>
                    <a:pt x="6657" y="358"/>
                    <a:pt x="6657" y="358"/>
                  </a:cubicBezTo>
                  <a:cubicBezTo>
                    <a:pt x="6655" y="359"/>
                    <a:pt x="6653" y="360"/>
                    <a:pt x="6651" y="360"/>
                  </a:cubicBezTo>
                  <a:close/>
                  <a:moveTo>
                    <a:pt x="5108" y="303"/>
                  </a:moveTo>
                  <a:cubicBezTo>
                    <a:pt x="5105" y="303"/>
                    <a:pt x="5103" y="302"/>
                    <a:pt x="5101" y="301"/>
                  </a:cubicBezTo>
                  <a:cubicBezTo>
                    <a:pt x="5101" y="301"/>
                    <a:pt x="5101" y="301"/>
                    <a:pt x="5101" y="301"/>
                  </a:cubicBezTo>
                  <a:cubicBezTo>
                    <a:pt x="5098" y="297"/>
                    <a:pt x="5098" y="292"/>
                    <a:pt x="5102" y="289"/>
                  </a:cubicBezTo>
                  <a:cubicBezTo>
                    <a:pt x="5105" y="285"/>
                    <a:pt x="5111" y="286"/>
                    <a:pt x="5114" y="289"/>
                  </a:cubicBezTo>
                  <a:cubicBezTo>
                    <a:pt x="5114" y="289"/>
                    <a:pt x="5114" y="289"/>
                    <a:pt x="5114" y="289"/>
                  </a:cubicBezTo>
                  <a:cubicBezTo>
                    <a:pt x="5117" y="292"/>
                    <a:pt x="5117" y="298"/>
                    <a:pt x="5113" y="301"/>
                  </a:cubicBezTo>
                  <a:cubicBezTo>
                    <a:pt x="5112" y="302"/>
                    <a:pt x="5110" y="303"/>
                    <a:pt x="5108" y="303"/>
                  </a:cubicBezTo>
                  <a:close/>
                  <a:moveTo>
                    <a:pt x="6892" y="290"/>
                  </a:moveTo>
                  <a:cubicBezTo>
                    <a:pt x="6887" y="290"/>
                    <a:pt x="6884" y="287"/>
                    <a:pt x="6883" y="282"/>
                  </a:cubicBezTo>
                  <a:cubicBezTo>
                    <a:pt x="6883" y="278"/>
                    <a:pt x="6886" y="274"/>
                    <a:pt x="6891" y="273"/>
                  </a:cubicBezTo>
                  <a:cubicBezTo>
                    <a:pt x="6895" y="272"/>
                    <a:pt x="6899" y="276"/>
                    <a:pt x="6900" y="280"/>
                  </a:cubicBezTo>
                  <a:cubicBezTo>
                    <a:pt x="6901" y="285"/>
                    <a:pt x="6897" y="289"/>
                    <a:pt x="6893" y="290"/>
                  </a:cubicBezTo>
                  <a:cubicBezTo>
                    <a:pt x="6892" y="290"/>
                    <a:pt x="6892" y="290"/>
                    <a:pt x="6892" y="290"/>
                  </a:cubicBezTo>
                  <a:close/>
                  <a:moveTo>
                    <a:pt x="2201" y="289"/>
                  </a:moveTo>
                  <a:cubicBezTo>
                    <a:pt x="2198" y="289"/>
                    <a:pt x="2194" y="287"/>
                    <a:pt x="2193" y="283"/>
                  </a:cubicBezTo>
                  <a:cubicBezTo>
                    <a:pt x="2193" y="281"/>
                    <a:pt x="2193" y="278"/>
                    <a:pt x="2194" y="276"/>
                  </a:cubicBezTo>
                  <a:cubicBezTo>
                    <a:pt x="2195" y="274"/>
                    <a:pt x="2197" y="273"/>
                    <a:pt x="2199" y="272"/>
                  </a:cubicBezTo>
                  <a:cubicBezTo>
                    <a:pt x="2204" y="271"/>
                    <a:pt x="2208" y="274"/>
                    <a:pt x="2210" y="278"/>
                  </a:cubicBezTo>
                  <a:cubicBezTo>
                    <a:pt x="2210" y="281"/>
                    <a:pt x="2210" y="283"/>
                    <a:pt x="2209" y="285"/>
                  </a:cubicBezTo>
                  <a:cubicBezTo>
                    <a:pt x="2208" y="287"/>
                    <a:pt x="2206" y="288"/>
                    <a:pt x="2204" y="289"/>
                  </a:cubicBezTo>
                  <a:cubicBezTo>
                    <a:pt x="2203" y="289"/>
                    <a:pt x="2202" y="289"/>
                    <a:pt x="2201" y="289"/>
                  </a:cubicBezTo>
                  <a:close/>
                  <a:moveTo>
                    <a:pt x="6920" y="287"/>
                  </a:moveTo>
                  <a:cubicBezTo>
                    <a:pt x="6915" y="287"/>
                    <a:pt x="6912" y="283"/>
                    <a:pt x="6911" y="279"/>
                  </a:cubicBezTo>
                  <a:cubicBezTo>
                    <a:pt x="6911" y="277"/>
                    <a:pt x="6912" y="275"/>
                    <a:pt x="6913" y="273"/>
                  </a:cubicBezTo>
                  <a:cubicBezTo>
                    <a:pt x="6914" y="271"/>
                    <a:pt x="6916" y="270"/>
                    <a:pt x="6919" y="270"/>
                  </a:cubicBezTo>
                  <a:cubicBezTo>
                    <a:pt x="6936" y="268"/>
                    <a:pt x="6955" y="266"/>
                    <a:pt x="6975" y="264"/>
                  </a:cubicBezTo>
                  <a:cubicBezTo>
                    <a:pt x="6978" y="264"/>
                    <a:pt x="6978" y="264"/>
                    <a:pt x="6978" y="264"/>
                  </a:cubicBezTo>
                  <a:cubicBezTo>
                    <a:pt x="7029" y="259"/>
                    <a:pt x="7083" y="255"/>
                    <a:pt x="7145" y="251"/>
                  </a:cubicBezTo>
                  <a:cubicBezTo>
                    <a:pt x="7149" y="251"/>
                    <a:pt x="7153" y="255"/>
                    <a:pt x="7154" y="259"/>
                  </a:cubicBezTo>
                  <a:cubicBezTo>
                    <a:pt x="7154" y="264"/>
                    <a:pt x="7150" y="268"/>
                    <a:pt x="7146" y="268"/>
                  </a:cubicBezTo>
                  <a:cubicBezTo>
                    <a:pt x="7085" y="272"/>
                    <a:pt x="7030" y="276"/>
                    <a:pt x="6979" y="281"/>
                  </a:cubicBezTo>
                  <a:cubicBezTo>
                    <a:pt x="6979" y="281"/>
                    <a:pt x="6978" y="281"/>
                    <a:pt x="6978" y="281"/>
                  </a:cubicBezTo>
                  <a:cubicBezTo>
                    <a:pt x="6978" y="281"/>
                    <a:pt x="6977" y="281"/>
                    <a:pt x="6977" y="281"/>
                  </a:cubicBezTo>
                  <a:cubicBezTo>
                    <a:pt x="6956" y="283"/>
                    <a:pt x="6938" y="285"/>
                    <a:pt x="6921" y="287"/>
                  </a:cubicBezTo>
                  <a:cubicBezTo>
                    <a:pt x="6920" y="287"/>
                    <a:pt x="6920" y="287"/>
                    <a:pt x="6920" y="287"/>
                  </a:cubicBezTo>
                  <a:close/>
                  <a:moveTo>
                    <a:pt x="5088" y="283"/>
                  </a:moveTo>
                  <a:cubicBezTo>
                    <a:pt x="5086" y="283"/>
                    <a:pt x="5084" y="282"/>
                    <a:pt x="5082" y="280"/>
                  </a:cubicBezTo>
                  <a:cubicBezTo>
                    <a:pt x="5075" y="273"/>
                    <a:pt x="5068" y="266"/>
                    <a:pt x="5060" y="258"/>
                  </a:cubicBezTo>
                  <a:cubicBezTo>
                    <a:pt x="5021" y="218"/>
                    <a:pt x="4991" y="189"/>
                    <a:pt x="4961" y="163"/>
                  </a:cubicBezTo>
                  <a:cubicBezTo>
                    <a:pt x="4954" y="157"/>
                    <a:pt x="4947" y="151"/>
                    <a:pt x="4940" y="145"/>
                  </a:cubicBezTo>
                  <a:cubicBezTo>
                    <a:pt x="4932" y="139"/>
                    <a:pt x="4925" y="133"/>
                    <a:pt x="4917" y="127"/>
                  </a:cubicBezTo>
                  <a:cubicBezTo>
                    <a:pt x="4916" y="126"/>
                    <a:pt x="4914" y="123"/>
                    <a:pt x="4914" y="121"/>
                  </a:cubicBezTo>
                  <a:cubicBezTo>
                    <a:pt x="4914" y="119"/>
                    <a:pt x="4914" y="117"/>
                    <a:pt x="4916" y="115"/>
                  </a:cubicBezTo>
                  <a:cubicBezTo>
                    <a:pt x="4919" y="111"/>
                    <a:pt x="4924" y="111"/>
                    <a:pt x="4928" y="114"/>
                  </a:cubicBezTo>
                  <a:cubicBezTo>
                    <a:pt x="4935" y="119"/>
                    <a:pt x="4943" y="126"/>
                    <a:pt x="4951" y="132"/>
                  </a:cubicBezTo>
                  <a:cubicBezTo>
                    <a:pt x="4957" y="138"/>
                    <a:pt x="4964" y="143"/>
                    <a:pt x="4972" y="150"/>
                  </a:cubicBezTo>
                  <a:cubicBezTo>
                    <a:pt x="5002" y="176"/>
                    <a:pt x="5033" y="206"/>
                    <a:pt x="5073" y="246"/>
                  </a:cubicBezTo>
                  <a:cubicBezTo>
                    <a:pt x="5080" y="254"/>
                    <a:pt x="5087" y="261"/>
                    <a:pt x="5094" y="268"/>
                  </a:cubicBezTo>
                  <a:cubicBezTo>
                    <a:pt x="5095" y="269"/>
                    <a:pt x="5095" y="269"/>
                    <a:pt x="5095" y="269"/>
                  </a:cubicBezTo>
                  <a:cubicBezTo>
                    <a:pt x="5095" y="269"/>
                    <a:pt x="5095" y="269"/>
                    <a:pt x="5095" y="269"/>
                  </a:cubicBezTo>
                  <a:cubicBezTo>
                    <a:pt x="5097" y="272"/>
                    <a:pt x="5097" y="277"/>
                    <a:pt x="5094" y="280"/>
                  </a:cubicBezTo>
                  <a:cubicBezTo>
                    <a:pt x="5092" y="282"/>
                    <a:pt x="5090" y="283"/>
                    <a:pt x="5088" y="283"/>
                  </a:cubicBezTo>
                  <a:close/>
                  <a:moveTo>
                    <a:pt x="2229" y="282"/>
                  </a:moveTo>
                  <a:cubicBezTo>
                    <a:pt x="2225" y="282"/>
                    <a:pt x="2221" y="280"/>
                    <a:pt x="2221" y="276"/>
                  </a:cubicBezTo>
                  <a:cubicBezTo>
                    <a:pt x="2220" y="273"/>
                    <a:pt x="2220" y="271"/>
                    <a:pt x="2222" y="269"/>
                  </a:cubicBezTo>
                  <a:cubicBezTo>
                    <a:pt x="2223" y="267"/>
                    <a:pt x="2225" y="266"/>
                    <a:pt x="2227" y="265"/>
                  </a:cubicBezTo>
                  <a:cubicBezTo>
                    <a:pt x="2234" y="264"/>
                    <a:pt x="2240" y="262"/>
                    <a:pt x="2247" y="261"/>
                  </a:cubicBezTo>
                  <a:cubicBezTo>
                    <a:pt x="2247" y="261"/>
                    <a:pt x="2247" y="261"/>
                    <a:pt x="2247" y="261"/>
                  </a:cubicBezTo>
                  <a:cubicBezTo>
                    <a:pt x="2258" y="259"/>
                    <a:pt x="2270" y="256"/>
                    <a:pt x="2283" y="254"/>
                  </a:cubicBezTo>
                  <a:cubicBezTo>
                    <a:pt x="2290" y="253"/>
                    <a:pt x="2298" y="252"/>
                    <a:pt x="2308" y="250"/>
                  </a:cubicBezTo>
                  <a:cubicBezTo>
                    <a:pt x="2308" y="250"/>
                    <a:pt x="2308" y="250"/>
                    <a:pt x="2308" y="250"/>
                  </a:cubicBezTo>
                  <a:cubicBezTo>
                    <a:pt x="2332" y="248"/>
                    <a:pt x="2352" y="246"/>
                    <a:pt x="2370" y="246"/>
                  </a:cubicBezTo>
                  <a:cubicBezTo>
                    <a:pt x="2373" y="246"/>
                    <a:pt x="2377" y="246"/>
                    <a:pt x="2380" y="246"/>
                  </a:cubicBezTo>
                  <a:cubicBezTo>
                    <a:pt x="2400" y="246"/>
                    <a:pt x="2416" y="246"/>
                    <a:pt x="2431" y="248"/>
                  </a:cubicBezTo>
                  <a:cubicBezTo>
                    <a:pt x="2439" y="249"/>
                    <a:pt x="2447" y="250"/>
                    <a:pt x="2454" y="252"/>
                  </a:cubicBezTo>
                  <a:cubicBezTo>
                    <a:pt x="2455" y="252"/>
                    <a:pt x="2455" y="252"/>
                    <a:pt x="2455" y="252"/>
                  </a:cubicBezTo>
                  <a:cubicBezTo>
                    <a:pt x="2459" y="252"/>
                    <a:pt x="2462" y="257"/>
                    <a:pt x="2461" y="261"/>
                  </a:cubicBezTo>
                  <a:cubicBezTo>
                    <a:pt x="2461" y="266"/>
                    <a:pt x="2456" y="269"/>
                    <a:pt x="2452" y="268"/>
                  </a:cubicBezTo>
                  <a:cubicBezTo>
                    <a:pt x="2444" y="267"/>
                    <a:pt x="2437" y="266"/>
                    <a:pt x="2429" y="265"/>
                  </a:cubicBezTo>
                  <a:cubicBezTo>
                    <a:pt x="2414" y="263"/>
                    <a:pt x="2399" y="263"/>
                    <a:pt x="2380" y="263"/>
                  </a:cubicBezTo>
                  <a:cubicBezTo>
                    <a:pt x="2377" y="263"/>
                    <a:pt x="2374" y="263"/>
                    <a:pt x="2370" y="263"/>
                  </a:cubicBezTo>
                  <a:cubicBezTo>
                    <a:pt x="2353" y="263"/>
                    <a:pt x="2334" y="265"/>
                    <a:pt x="2310" y="267"/>
                  </a:cubicBezTo>
                  <a:cubicBezTo>
                    <a:pt x="2302" y="269"/>
                    <a:pt x="2294" y="270"/>
                    <a:pt x="2286" y="271"/>
                  </a:cubicBezTo>
                  <a:cubicBezTo>
                    <a:pt x="2286" y="271"/>
                    <a:pt x="2286" y="271"/>
                    <a:pt x="2286" y="271"/>
                  </a:cubicBezTo>
                  <a:cubicBezTo>
                    <a:pt x="2286" y="271"/>
                    <a:pt x="2286" y="271"/>
                    <a:pt x="2286" y="271"/>
                  </a:cubicBezTo>
                  <a:cubicBezTo>
                    <a:pt x="2272" y="273"/>
                    <a:pt x="2261" y="275"/>
                    <a:pt x="2250" y="278"/>
                  </a:cubicBezTo>
                  <a:cubicBezTo>
                    <a:pt x="2250" y="278"/>
                    <a:pt x="2250" y="278"/>
                    <a:pt x="2250" y="278"/>
                  </a:cubicBezTo>
                  <a:cubicBezTo>
                    <a:pt x="2244" y="279"/>
                    <a:pt x="2237" y="281"/>
                    <a:pt x="2231" y="282"/>
                  </a:cubicBezTo>
                  <a:cubicBezTo>
                    <a:pt x="2230" y="282"/>
                    <a:pt x="2229" y="282"/>
                    <a:pt x="2229" y="282"/>
                  </a:cubicBezTo>
                  <a:close/>
                  <a:moveTo>
                    <a:pt x="2481" y="274"/>
                  </a:moveTo>
                  <a:cubicBezTo>
                    <a:pt x="2480" y="274"/>
                    <a:pt x="2479" y="274"/>
                    <a:pt x="2479" y="274"/>
                  </a:cubicBezTo>
                  <a:cubicBezTo>
                    <a:pt x="2476" y="274"/>
                    <a:pt x="2475" y="272"/>
                    <a:pt x="2473" y="270"/>
                  </a:cubicBezTo>
                  <a:cubicBezTo>
                    <a:pt x="2472" y="268"/>
                    <a:pt x="2472" y="266"/>
                    <a:pt x="2473" y="264"/>
                  </a:cubicBezTo>
                  <a:cubicBezTo>
                    <a:pt x="2474" y="259"/>
                    <a:pt x="2478" y="257"/>
                    <a:pt x="2483" y="258"/>
                  </a:cubicBezTo>
                  <a:cubicBezTo>
                    <a:pt x="2485" y="258"/>
                    <a:pt x="2487" y="260"/>
                    <a:pt x="2488" y="262"/>
                  </a:cubicBezTo>
                  <a:cubicBezTo>
                    <a:pt x="2489" y="264"/>
                    <a:pt x="2490" y="266"/>
                    <a:pt x="2489" y="268"/>
                  </a:cubicBezTo>
                  <a:cubicBezTo>
                    <a:pt x="2488" y="272"/>
                    <a:pt x="2485" y="274"/>
                    <a:pt x="2481" y="274"/>
                  </a:cubicBezTo>
                  <a:close/>
                  <a:moveTo>
                    <a:pt x="7173" y="267"/>
                  </a:moveTo>
                  <a:cubicBezTo>
                    <a:pt x="7169" y="267"/>
                    <a:pt x="7165" y="263"/>
                    <a:pt x="7165" y="259"/>
                  </a:cubicBezTo>
                  <a:cubicBezTo>
                    <a:pt x="7165" y="256"/>
                    <a:pt x="7166" y="254"/>
                    <a:pt x="7167" y="253"/>
                  </a:cubicBezTo>
                  <a:cubicBezTo>
                    <a:pt x="7169" y="251"/>
                    <a:pt x="7171" y="250"/>
                    <a:pt x="7173" y="250"/>
                  </a:cubicBezTo>
                  <a:cubicBezTo>
                    <a:pt x="7178" y="250"/>
                    <a:pt x="7182" y="253"/>
                    <a:pt x="7182" y="258"/>
                  </a:cubicBezTo>
                  <a:cubicBezTo>
                    <a:pt x="7182" y="260"/>
                    <a:pt x="7181" y="262"/>
                    <a:pt x="7180" y="264"/>
                  </a:cubicBezTo>
                  <a:cubicBezTo>
                    <a:pt x="7178" y="265"/>
                    <a:pt x="7176" y="266"/>
                    <a:pt x="7174" y="267"/>
                  </a:cubicBezTo>
                  <a:cubicBezTo>
                    <a:pt x="7174" y="267"/>
                    <a:pt x="7174" y="267"/>
                    <a:pt x="7173" y="267"/>
                  </a:cubicBezTo>
                  <a:close/>
                  <a:moveTo>
                    <a:pt x="7202" y="265"/>
                  </a:moveTo>
                  <a:cubicBezTo>
                    <a:pt x="7197" y="265"/>
                    <a:pt x="7193" y="262"/>
                    <a:pt x="7193" y="257"/>
                  </a:cubicBezTo>
                  <a:cubicBezTo>
                    <a:pt x="7193" y="252"/>
                    <a:pt x="7197" y="248"/>
                    <a:pt x="7201" y="248"/>
                  </a:cubicBezTo>
                  <a:cubicBezTo>
                    <a:pt x="7218" y="247"/>
                    <a:pt x="7236" y="246"/>
                    <a:pt x="7258" y="245"/>
                  </a:cubicBezTo>
                  <a:cubicBezTo>
                    <a:pt x="7312" y="243"/>
                    <a:pt x="7367" y="241"/>
                    <a:pt x="7427" y="239"/>
                  </a:cubicBezTo>
                  <a:cubicBezTo>
                    <a:pt x="7432" y="239"/>
                    <a:pt x="7436" y="242"/>
                    <a:pt x="7436" y="247"/>
                  </a:cubicBezTo>
                  <a:cubicBezTo>
                    <a:pt x="7436" y="249"/>
                    <a:pt x="7435" y="252"/>
                    <a:pt x="7434" y="253"/>
                  </a:cubicBezTo>
                  <a:cubicBezTo>
                    <a:pt x="7432" y="255"/>
                    <a:pt x="7430" y="256"/>
                    <a:pt x="7428" y="256"/>
                  </a:cubicBezTo>
                  <a:cubicBezTo>
                    <a:pt x="7367" y="258"/>
                    <a:pt x="7312" y="260"/>
                    <a:pt x="7259" y="262"/>
                  </a:cubicBezTo>
                  <a:cubicBezTo>
                    <a:pt x="7240" y="263"/>
                    <a:pt x="7221" y="264"/>
                    <a:pt x="7202" y="265"/>
                  </a:cubicBezTo>
                  <a:cubicBezTo>
                    <a:pt x="7202" y="265"/>
                    <a:pt x="7202" y="265"/>
                    <a:pt x="7202" y="265"/>
                  </a:cubicBezTo>
                  <a:close/>
                  <a:moveTo>
                    <a:pt x="443" y="257"/>
                  </a:moveTo>
                  <a:cubicBezTo>
                    <a:pt x="443" y="257"/>
                    <a:pt x="443" y="257"/>
                    <a:pt x="443" y="257"/>
                  </a:cubicBezTo>
                  <a:cubicBezTo>
                    <a:pt x="443" y="257"/>
                    <a:pt x="442" y="257"/>
                    <a:pt x="441" y="257"/>
                  </a:cubicBezTo>
                  <a:cubicBezTo>
                    <a:pt x="439" y="256"/>
                    <a:pt x="437" y="255"/>
                    <a:pt x="436" y="253"/>
                  </a:cubicBezTo>
                  <a:cubicBezTo>
                    <a:pt x="435" y="251"/>
                    <a:pt x="434" y="249"/>
                    <a:pt x="435" y="247"/>
                  </a:cubicBezTo>
                  <a:cubicBezTo>
                    <a:pt x="436" y="242"/>
                    <a:pt x="440" y="240"/>
                    <a:pt x="444" y="240"/>
                  </a:cubicBezTo>
                  <a:cubicBezTo>
                    <a:pt x="444" y="240"/>
                    <a:pt x="444" y="240"/>
                    <a:pt x="444" y="240"/>
                  </a:cubicBezTo>
                  <a:cubicBezTo>
                    <a:pt x="445" y="240"/>
                    <a:pt x="445" y="240"/>
                    <a:pt x="445" y="240"/>
                  </a:cubicBezTo>
                  <a:cubicBezTo>
                    <a:pt x="450" y="241"/>
                    <a:pt x="453" y="246"/>
                    <a:pt x="452" y="250"/>
                  </a:cubicBezTo>
                  <a:cubicBezTo>
                    <a:pt x="451" y="254"/>
                    <a:pt x="447" y="257"/>
                    <a:pt x="443" y="257"/>
                  </a:cubicBezTo>
                  <a:close/>
                  <a:moveTo>
                    <a:pt x="7456" y="255"/>
                  </a:moveTo>
                  <a:cubicBezTo>
                    <a:pt x="7451" y="255"/>
                    <a:pt x="7448" y="251"/>
                    <a:pt x="7448" y="247"/>
                  </a:cubicBezTo>
                  <a:cubicBezTo>
                    <a:pt x="7447" y="244"/>
                    <a:pt x="7448" y="242"/>
                    <a:pt x="7450" y="241"/>
                  </a:cubicBezTo>
                  <a:cubicBezTo>
                    <a:pt x="7451" y="239"/>
                    <a:pt x="7454" y="238"/>
                    <a:pt x="7456" y="238"/>
                  </a:cubicBezTo>
                  <a:cubicBezTo>
                    <a:pt x="7460" y="238"/>
                    <a:pt x="7464" y="242"/>
                    <a:pt x="7464" y="246"/>
                  </a:cubicBezTo>
                  <a:cubicBezTo>
                    <a:pt x="7465" y="251"/>
                    <a:pt x="7461" y="255"/>
                    <a:pt x="7456" y="255"/>
                  </a:cubicBezTo>
                  <a:cubicBezTo>
                    <a:pt x="7456" y="255"/>
                    <a:pt x="7456" y="255"/>
                    <a:pt x="7456" y="255"/>
                  </a:cubicBezTo>
                  <a:close/>
                  <a:moveTo>
                    <a:pt x="7485" y="254"/>
                  </a:moveTo>
                  <a:cubicBezTo>
                    <a:pt x="7484" y="254"/>
                    <a:pt x="7484" y="254"/>
                    <a:pt x="7484" y="254"/>
                  </a:cubicBezTo>
                  <a:cubicBezTo>
                    <a:pt x="7480" y="254"/>
                    <a:pt x="7476" y="251"/>
                    <a:pt x="7476" y="246"/>
                  </a:cubicBezTo>
                  <a:cubicBezTo>
                    <a:pt x="7476" y="244"/>
                    <a:pt x="7477" y="242"/>
                    <a:pt x="7478" y="240"/>
                  </a:cubicBezTo>
                  <a:cubicBezTo>
                    <a:pt x="7480" y="238"/>
                    <a:pt x="7482" y="237"/>
                    <a:pt x="7484" y="237"/>
                  </a:cubicBezTo>
                  <a:cubicBezTo>
                    <a:pt x="7484" y="237"/>
                    <a:pt x="7484" y="237"/>
                    <a:pt x="7485" y="237"/>
                  </a:cubicBezTo>
                  <a:cubicBezTo>
                    <a:pt x="7504" y="237"/>
                    <a:pt x="7523" y="236"/>
                    <a:pt x="7541" y="236"/>
                  </a:cubicBezTo>
                  <a:cubicBezTo>
                    <a:pt x="7596" y="235"/>
                    <a:pt x="7653" y="234"/>
                    <a:pt x="7710" y="233"/>
                  </a:cubicBezTo>
                  <a:cubicBezTo>
                    <a:pt x="7711" y="233"/>
                    <a:pt x="7711" y="233"/>
                    <a:pt x="7711" y="233"/>
                  </a:cubicBezTo>
                  <a:cubicBezTo>
                    <a:pt x="7715" y="233"/>
                    <a:pt x="7719" y="237"/>
                    <a:pt x="7719" y="241"/>
                  </a:cubicBezTo>
                  <a:cubicBezTo>
                    <a:pt x="7719" y="244"/>
                    <a:pt x="7718" y="246"/>
                    <a:pt x="7717" y="247"/>
                  </a:cubicBezTo>
                  <a:cubicBezTo>
                    <a:pt x="7715" y="249"/>
                    <a:pt x="7713" y="250"/>
                    <a:pt x="7711" y="250"/>
                  </a:cubicBezTo>
                  <a:cubicBezTo>
                    <a:pt x="7653" y="251"/>
                    <a:pt x="7596" y="252"/>
                    <a:pt x="7541" y="253"/>
                  </a:cubicBezTo>
                  <a:cubicBezTo>
                    <a:pt x="7523" y="253"/>
                    <a:pt x="7505" y="254"/>
                    <a:pt x="7485" y="254"/>
                  </a:cubicBezTo>
                  <a:cubicBezTo>
                    <a:pt x="7485" y="254"/>
                    <a:pt x="7485" y="254"/>
                    <a:pt x="7485" y="254"/>
                  </a:cubicBezTo>
                  <a:close/>
                  <a:moveTo>
                    <a:pt x="415" y="252"/>
                  </a:moveTo>
                  <a:cubicBezTo>
                    <a:pt x="415" y="252"/>
                    <a:pt x="415" y="252"/>
                    <a:pt x="414" y="252"/>
                  </a:cubicBezTo>
                  <a:cubicBezTo>
                    <a:pt x="407" y="251"/>
                    <a:pt x="400" y="250"/>
                    <a:pt x="393" y="250"/>
                  </a:cubicBezTo>
                  <a:cubicBezTo>
                    <a:pt x="392" y="250"/>
                    <a:pt x="392" y="250"/>
                    <a:pt x="392" y="250"/>
                  </a:cubicBezTo>
                  <a:cubicBezTo>
                    <a:pt x="387" y="250"/>
                    <a:pt x="383" y="249"/>
                    <a:pt x="379" y="249"/>
                  </a:cubicBezTo>
                  <a:cubicBezTo>
                    <a:pt x="379" y="249"/>
                    <a:pt x="379" y="249"/>
                    <a:pt x="379" y="249"/>
                  </a:cubicBezTo>
                  <a:cubicBezTo>
                    <a:pt x="378" y="249"/>
                    <a:pt x="377" y="249"/>
                    <a:pt x="376" y="249"/>
                  </a:cubicBezTo>
                  <a:cubicBezTo>
                    <a:pt x="373" y="249"/>
                    <a:pt x="369" y="249"/>
                    <a:pt x="366" y="249"/>
                  </a:cubicBezTo>
                  <a:cubicBezTo>
                    <a:pt x="365" y="249"/>
                    <a:pt x="365" y="249"/>
                    <a:pt x="364" y="249"/>
                  </a:cubicBezTo>
                  <a:cubicBezTo>
                    <a:pt x="364" y="249"/>
                    <a:pt x="364" y="249"/>
                    <a:pt x="364" y="249"/>
                  </a:cubicBezTo>
                  <a:cubicBezTo>
                    <a:pt x="189" y="249"/>
                    <a:pt x="189" y="249"/>
                    <a:pt x="189" y="249"/>
                  </a:cubicBezTo>
                  <a:cubicBezTo>
                    <a:pt x="185" y="249"/>
                    <a:pt x="181" y="245"/>
                    <a:pt x="181" y="241"/>
                  </a:cubicBezTo>
                  <a:cubicBezTo>
                    <a:pt x="181" y="236"/>
                    <a:pt x="185" y="232"/>
                    <a:pt x="189" y="232"/>
                  </a:cubicBezTo>
                  <a:cubicBezTo>
                    <a:pt x="364" y="232"/>
                    <a:pt x="364" y="232"/>
                    <a:pt x="364" y="232"/>
                  </a:cubicBezTo>
                  <a:cubicBezTo>
                    <a:pt x="365" y="232"/>
                    <a:pt x="365" y="232"/>
                    <a:pt x="366" y="232"/>
                  </a:cubicBezTo>
                  <a:cubicBezTo>
                    <a:pt x="370" y="232"/>
                    <a:pt x="373" y="232"/>
                    <a:pt x="376" y="232"/>
                  </a:cubicBezTo>
                  <a:cubicBezTo>
                    <a:pt x="377" y="232"/>
                    <a:pt x="378" y="232"/>
                    <a:pt x="379" y="232"/>
                  </a:cubicBezTo>
                  <a:cubicBezTo>
                    <a:pt x="384" y="232"/>
                    <a:pt x="388" y="233"/>
                    <a:pt x="392" y="233"/>
                  </a:cubicBezTo>
                  <a:cubicBezTo>
                    <a:pt x="393" y="233"/>
                    <a:pt x="394" y="233"/>
                    <a:pt x="394" y="233"/>
                  </a:cubicBezTo>
                  <a:cubicBezTo>
                    <a:pt x="402" y="234"/>
                    <a:pt x="409" y="234"/>
                    <a:pt x="416" y="235"/>
                  </a:cubicBezTo>
                  <a:cubicBezTo>
                    <a:pt x="419" y="236"/>
                    <a:pt x="421" y="237"/>
                    <a:pt x="422" y="239"/>
                  </a:cubicBezTo>
                  <a:cubicBezTo>
                    <a:pt x="423" y="240"/>
                    <a:pt x="424" y="243"/>
                    <a:pt x="424" y="245"/>
                  </a:cubicBezTo>
                  <a:cubicBezTo>
                    <a:pt x="423" y="249"/>
                    <a:pt x="420" y="252"/>
                    <a:pt x="415" y="252"/>
                  </a:cubicBezTo>
                  <a:close/>
                  <a:moveTo>
                    <a:pt x="7738" y="250"/>
                  </a:moveTo>
                  <a:cubicBezTo>
                    <a:pt x="7738" y="250"/>
                    <a:pt x="7738" y="250"/>
                    <a:pt x="7738" y="250"/>
                  </a:cubicBezTo>
                  <a:cubicBezTo>
                    <a:pt x="7734" y="249"/>
                    <a:pt x="7730" y="246"/>
                    <a:pt x="7730" y="241"/>
                  </a:cubicBezTo>
                  <a:cubicBezTo>
                    <a:pt x="7730" y="239"/>
                    <a:pt x="7731" y="237"/>
                    <a:pt x="7733" y="235"/>
                  </a:cubicBezTo>
                  <a:cubicBezTo>
                    <a:pt x="7734" y="234"/>
                    <a:pt x="7736" y="233"/>
                    <a:pt x="7739" y="233"/>
                  </a:cubicBezTo>
                  <a:cubicBezTo>
                    <a:pt x="7739" y="233"/>
                    <a:pt x="7739" y="233"/>
                    <a:pt x="7739" y="233"/>
                  </a:cubicBezTo>
                  <a:cubicBezTo>
                    <a:pt x="7743" y="233"/>
                    <a:pt x="7747" y="236"/>
                    <a:pt x="7747" y="241"/>
                  </a:cubicBezTo>
                  <a:cubicBezTo>
                    <a:pt x="7747" y="243"/>
                    <a:pt x="7746" y="246"/>
                    <a:pt x="7745" y="247"/>
                  </a:cubicBezTo>
                  <a:cubicBezTo>
                    <a:pt x="7743" y="249"/>
                    <a:pt x="7741" y="250"/>
                    <a:pt x="7739" y="250"/>
                  </a:cubicBezTo>
                  <a:lnTo>
                    <a:pt x="7738" y="250"/>
                  </a:lnTo>
                  <a:close/>
                  <a:moveTo>
                    <a:pt x="7767" y="249"/>
                  </a:moveTo>
                  <a:cubicBezTo>
                    <a:pt x="7767" y="249"/>
                    <a:pt x="7767" y="249"/>
                    <a:pt x="7767" y="249"/>
                  </a:cubicBezTo>
                  <a:cubicBezTo>
                    <a:pt x="7762" y="249"/>
                    <a:pt x="7759" y="246"/>
                    <a:pt x="7759" y="241"/>
                  </a:cubicBezTo>
                  <a:cubicBezTo>
                    <a:pt x="7759" y="239"/>
                    <a:pt x="7759" y="237"/>
                    <a:pt x="7761" y="235"/>
                  </a:cubicBezTo>
                  <a:cubicBezTo>
                    <a:pt x="7763" y="233"/>
                    <a:pt x="7765" y="232"/>
                    <a:pt x="7767" y="232"/>
                  </a:cubicBezTo>
                  <a:cubicBezTo>
                    <a:pt x="7784" y="232"/>
                    <a:pt x="7802" y="232"/>
                    <a:pt x="7824" y="232"/>
                  </a:cubicBezTo>
                  <a:cubicBezTo>
                    <a:pt x="7824" y="232"/>
                    <a:pt x="7824" y="232"/>
                    <a:pt x="7824" y="232"/>
                  </a:cubicBezTo>
                  <a:cubicBezTo>
                    <a:pt x="7828" y="232"/>
                    <a:pt x="7832" y="236"/>
                    <a:pt x="7832" y="241"/>
                  </a:cubicBezTo>
                  <a:cubicBezTo>
                    <a:pt x="7832" y="245"/>
                    <a:pt x="7828" y="249"/>
                    <a:pt x="7824" y="249"/>
                  </a:cubicBezTo>
                  <a:cubicBezTo>
                    <a:pt x="7806" y="249"/>
                    <a:pt x="7788" y="249"/>
                    <a:pt x="7767" y="249"/>
                  </a:cubicBezTo>
                  <a:close/>
                  <a:moveTo>
                    <a:pt x="161" y="249"/>
                  </a:moveTo>
                  <a:cubicBezTo>
                    <a:pt x="156" y="249"/>
                    <a:pt x="152" y="245"/>
                    <a:pt x="152" y="241"/>
                  </a:cubicBezTo>
                  <a:cubicBezTo>
                    <a:pt x="152" y="236"/>
                    <a:pt x="156" y="232"/>
                    <a:pt x="161" y="232"/>
                  </a:cubicBezTo>
                  <a:cubicBezTo>
                    <a:pt x="166" y="232"/>
                    <a:pt x="169" y="236"/>
                    <a:pt x="169" y="241"/>
                  </a:cubicBezTo>
                  <a:cubicBezTo>
                    <a:pt x="169" y="245"/>
                    <a:pt x="166" y="249"/>
                    <a:pt x="161" y="249"/>
                  </a:cubicBezTo>
                  <a:close/>
                  <a:moveTo>
                    <a:pt x="133" y="249"/>
                  </a:moveTo>
                  <a:cubicBezTo>
                    <a:pt x="9" y="249"/>
                    <a:pt x="9" y="249"/>
                    <a:pt x="9" y="249"/>
                  </a:cubicBezTo>
                  <a:cubicBezTo>
                    <a:pt x="4" y="249"/>
                    <a:pt x="0" y="245"/>
                    <a:pt x="0" y="241"/>
                  </a:cubicBezTo>
                  <a:cubicBezTo>
                    <a:pt x="0" y="236"/>
                    <a:pt x="4" y="232"/>
                    <a:pt x="9" y="232"/>
                  </a:cubicBezTo>
                  <a:cubicBezTo>
                    <a:pt x="133" y="232"/>
                    <a:pt x="133" y="232"/>
                    <a:pt x="133" y="232"/>
                  </a:cubicBezTo>
                  <a:cubicBezTo>
                    <a:pt x="137" y="232"/>
                    <a:pt x="141" y="236"/>
                    <a:pt x="141" y="241"/>
                  </a:cubicBezTo>
                  <a:cubicBezTo>
                    <a:pt x="141" y="245"/>
                    <a:pt x="137" y="249"/>
                    <a:pt x="133" y="249"/>
                  </a:cubicBezTo>
                  <a:close/>
                  <a:moveTo>
                    <a:pt x="4428" y="196"/>
                  </a:moveTo>
                  <a:cubicBezTo>
                    <a:pt x="4426" y="196"/>
                    <a:pt x="4424" y="196"/>
                    <a:pt x="4423" y="195"/>
                  </a:cubicBezTo>
                  <a:cubicBezTo>
                    <a:pt x="4421" y="193"/>
                    <a:pt x="4420" y="191"/>
                    <a:pt x="4419" y="189"/>
                  </a:cubicBezTo>
                  <a:cubicBezTo>
                    <a:pt x="4419" y="187"/>
                    <a:pt x="4419" y="185"/>
                    <a:pt x="4421" y="183"/>
                  </a:cubicBezTo>
                  <a:cubicBezTo>
                    <a:pt x="4423" y="179"/>
                    <a:pt x="4429" y="178"/>
                    <a:pt x="4432" y="181"/>
                  </a:cubicBezTo>
                  <a:cubicBezTo>
                    <a:pt x="4436" y="183"/>
                    <a:pt x="4437" y="188"/>
                    <a:pt x="4435" y="192"/>
                  </a:cubicBezTo>
                  <a:cubicBezTo>
                    <a:pt x="4435" y="192"/>
                    <a:pt x="4435" y="192"/>
                    <a:pt x="4435" y="192"/>
                  </a:cubicBezTo>
                  <a:cubicBezTo>
                    <a:pt x="4435" y="193"/>
                    <a:pt x="4435" y="193"/>
                    <a:pt x="4435" y="193"/>
                  </a:cubicBezTo>
                  <a:cubicBezTo>
                    <a:pt x="4433" y="195"/>
                    <a:pt x="4430" y="196"/>
                    <a:pt x="4428" y="196"/>
                  </a:cubicBezTo>
                  <a:close/>
                  <a:moveTo>
                    <a:pt x="4444" y="173"/>
                  </a:moveTo>
                  <a:cubicBezTo>
                    <a:pt x="4442" y="173"/>
                    <a:pt x="4440" y="173"/>
                    <a:pt x="4439" y="172"/>
                  </a:cubicBezTo>
                  <a:cubicBezTo>
                    <a:pt x="4437" y="170"/>
                    <a:pt x="4436" y="168"/>
                    <a:pt x="4436" y="166"/>
                  </a:cubicBezTo>
                  <a:cubicBezTo>
                    <a:pt x="4435" y="164"/>
                    <a:pt x="4436" y="162"/>
                    <a:pt x="4437" y="160"/>
                  </a:cubicBezTo>
                  <a:cubicBezTo>
                    <a:pt x="4449" y="143"/>
                    <a:pt x="4461" y="129"/>
                    <a:pt x="4472" y="115"/>
                  </a:cubicBezTo>
                  <a:cubicBezTo>
                    <a:pt x="4473" y="115"/>
                    <a:pt x="4473" y="115"/>
                    <a:pt x="4473" y="115"/>
                  </a:cubicBezTo>
                  <a:cubicBezTo>
                    <a:pt x="4492" y="93"/>
                    <a:pt x="4510" y="74"/>
                    <a:pt x="4529" y="58"/>
                  </a:cubicBezTo>
                  <a:cubicBezTo>
                    <a:pt x="4551" y="41"/>
                    <a:pt x="4572" y="27"/>
                    <a:pt x="4594" y="18"/>
                  </a:cubicBezTo>
                  <a:cubicBezTo>
                    <a:pt x="4599" y="15"/>
                    <a:pt x="4605" y="13"/>
                    <a:pt x="4610" y="11"/>
                  </a:cubicBezTo>
                  <a:cubicBezTo>
                    <a:pt x="4610" y="11"/>
                    <a:pt x="4610" y="11"/>
                    <a:pt x="4610" y="11"/>
                  </a:cubicBezTo>
                  <a:cubicBezTo>
                    <a:pt x="4615" y="10"/>
                    <a:pt x="4620" y="12"/>
                    <a:pt x="4621" y="17"/>
                  </a:cubicBezTo>
                  <a:cubicBezTo>
                    <a:pt x="4622" y="21"/>
                    <a:pt x="4620" y="26"/>
                    <a:pt x="4616" y="27"/>
                  </a:cubicBezTo>
                  <a:cubicBezTo>
                    <a:pt x="4611" y="29"/>
                    <a:pt x="4606" y="31"/>
                    <a:pt x="4601" y="33"/>
                  </a:cubicBezTo>
                  <a:cubicBezTo>
                    <a:pt x="4581" y="42"/>
                    <a:pt x="4560" y="55"/>
                    <a:pt x="4540" y="71"/>
                  </a:cubicBezTo>
                  <a:cubicBezTo>
                    <a:pt x="4522" y="86"/>
                    <a:pt x="4504" y="105"/>
                    <a:pt x="4485" y="126"/>
                  </a:cubicBezTo>
                  <a:cubicBezTo>
                    <a:pt x="4485" y="126"/>
                    <a:pt x="4485" y="126"/>
                    <a:pt x="4485" y="126"/>
                  </a:cubicBezTo>
                  <a:cubicBezTo>
                    <a:pt x="4485" y="126"/>
                    <a:pt x="4485" y="126"/>
                    <a:pt x="4485" y="126"/>
                  </a:cubicBezTo>
                  <a:cubicBezTo>
                    <a:pt x="4485" y="126"/>
                    <a:pt x="4485" y="126"/>
                    <a:pt x="4485" y="126"/>
                  </a:cubicBezTo>
                  <a:cubicBezTo>
                    <a:pt x="4474" y="139"/>
                    <a:pt x="4463" y="154"/>
                    <a:pt x="4451" y="170"/>
                  </a:cubicBezTo>
                  <a:cubicBezTo>
                    <a:pt x="4449" y="172"/>
                    <a:pt x="4447" y="173"/>
                    <a:pt x="4444" y="173"/>
                  </a:cubicBezTo>
                  <a:close/>
                  <a:moveTo>
                    <a:pt x="4900" y="112"/>
                  </a:moveTo>
                  <a:cubicBezTo>
                    <a:pt x="4898" y="112"/>
                    <a:pt x="4897" y="111"/>
                    <a:pt x="4895" y="110"/>
                  </a:cubicBezTo>
                  <a:cubicBezTo>
                    <a:pt x="4893" y="109"/>
                    <a:pt x="4892" y="107"/>
                    <a:pt x="4892" y="104"/>
                  </a:cubicBezTo>
                  <a:cubicBezTo>
                    <a:pt x="4891" y="102"/>
                    <a:pt x="4892" y="100"/>
                    <a:pt x="4893" y="98"/>
                  </a:cubicBezTo>
                  <a:cubicBezTo>
                    <a:pt x="4896" y="94"/>
                    <a:pt x="4901" y="94"/>
                    <a:pt x="4905" y="96"/>
                  </a:cubicBezTo>
                  <a:cubicBezTo>
                    <a:pt x="4909" y="99"/>
                    <a:pt x="4910" y="104"/>
                    <a:pt x="4907" y="108"/>
                  </a:cubicBezTo>
                  <a:cubicBezTo>
                    <a:pt x="4905" y="110"/>
                    <a:pt x="4903" y="112"/>
                    <a:pt x="4900" y="112"/>
                  </a:cubicBezTo>
                  <a:close/>
                  <a:moveTo>
                    <a:pt x="4877" y="95"/>
                  </a:moveTo>
                  <a:cubicBezTo>
                    <a:pt x="4875" y="95"/>
                    <a:pt x="4874" y="95"/>
                    <a:pt x="4872" y="94"/>
                  </a:cubicBezTo>
                  <a:cubicBezTo>
                    <a:pt x="4850" y="79"/>
                    <a:pt x="4829" y="66"/>
                    <a:pt x="4808" y="55"/>
                  </a:cubicBezTo>
                  <a:cubicBezTo>
                    <a:pt x="4795" y="48"/>
                    <a:pt x="4795" y="48"/>
                    <a:pt x="4795" y="48"/>
                  </a:cubicBezTo>
                  <a:cubicBezTo>
                    <a:pt x="4772" y="38"/>
                    <a:pt x="4772" y="38"/>
                    <a:pt x="4772" y="38"/>
                  </a:cubicBezTo>
                  <a:cubicBezTo>
                    <a:pt x="4771" y="38"/>
                    <a:pt x="4769" y="37"/>
                    <a:pt x="4767" y="36"/>
                  </a:cubicBezTo>
                  <a:cubicBezTo>
                    <a:pt x="4766" y="36"/>
                    <a:pt x="4765" y="36"/>
                    <a:pt x="4764" y="35"/>
                  </a:cubicBezTo>
                  <a:cubicBezTo>
                    <a:pt x="4746" y="29"/>
                    <a:pt x="4746" y="29"/>
                    <a:pt x="4746" y="29"/>
                  </a:cubicBezTo>
                  <a:cubicBezTo>
                    <a:pt x="4738" y="27"/>
                    <a:pt x="4738" y="27"/>
                    <a:pt x="4738" y="27"/>
                  </a:cubicBezTo>
                  <a:cubicBezTo>
                    <a:pt x="4733" y="25"/>
                    <a:pt x="4728" y="24"/>
                    <a:pt x="4723" y="23"/>
                  </a:cubicBezTo>
                  <a:cubicBezTo>
                    <a:pt x="4723" y="23"/>
                    <a:pt x="4722" y="23"/>
                    <a:pt x="4722" y="23"/>
                  </a:cubicBezTo>
                  <a:cubicBezTo>
                    <a:pt x="4706" y="19"/>
                    <a:pt x="4691" y="17"/>
                    <a:pt x="4676" y="17"/>
                  </a:cubicBezTo>
                  <a:cubicBezTo>
                    <a:pt x="4673" y="17"/>
                    <a:pt x="4671" y="18"/>
                    <a:pt x="4669" y="18"/>
                  </a:cubicBezTo>
                  <a:cubicBezTo>
                    <a:pt x="4664" y="18"/>
                    <a:pt x="4660" y="14"/>
                    <a:pt x="4660" y="10"/>
                  </a:cubicBezTo>
                  <a:cubicBezTo>
                    <a:pt x="4660" y="7"/>
                    <a:pt x="4661" y="5"/>
                    <a:pt x="4662" y="3"/>
                  </a:cubicBezTo>
                  <a:cubicBezTo>
                    <a:pt x="4664" y="2"/>
                    <a:pt x="4666" y="1"/>
                    <a:pt x="4668" y="1"/>
                  </a:cubicBezTo>
                  <a:cubicBezTo>
                    <a:pt x="4671" y="1"/>
                    <a:pt x="4673" y="0"/>
                    <a:pt x="4676" y="0"/>
                  </a:cubicBezTo>
                  <a:cubicBezTo>
                    <a:pt x="4692" y="0"/>
                    <a:pt x="4709" y="2"/>
                    <a:pt x="4726" y="6"/>
                  </a:cubicBezTo>
                  <a:cubicBezTo>
                    <a:pt x="4731" y="8"/>
                    <a:pt x="4737" y="9"/>
                    <a:pt x="4742" y="10"/>
                  </a:cubicBezTo>
                  <a:cubicBezTo>
                    <a:pt x="4742" y="10"/>
                    <a:pt x="4742" y="10"/>
                    <a:pt x="4742" y="10"/>
                  </a:cubicBezTo>
                  <a:cubicBezTo>
                    <a:pt x="4752" y="13"/>
                    <a:pt x="4752" y="13"/>
                    <a:pt x="4752" y="13"/>
                  </a:cubicBezTo>
                  <a:cubicBezTo>
                    <a:pt x="4770" y="19"/>
                    <a:pt x="4770" y="19"/>
                    <a:pt x="4770" y="19"/>
                  </a:cubicBezTo>
                  <a:cubicBezTo>
                    <a:pt x="4771" y="20"/>
                    <a:pt x="4771" y="20"/>
                    <a:pt x="4772" y="20"/>
                  </a:cubicBezTo>
                  <a:cubicBezTo>
                    <a:pt x="4774" y="21"/>
                    <a:pt x="4777" y="22"/>
                    <a:pt x="4780" y="23"/>
                  </a:cubicBezTo>
                  <a:cubicBezTo>
                    <a:pt x="4802" y="33"/>
                    <a:pt x="4802" y="33"/>
                    <a:pt x="4802" y="33"/>
                  </a:cubicBezTo>
                  <a:cubicBezTo>
                    <a:pt x="4816" y="40"/>
                    <a:pt x="4816" y="40"/>
                    <a:pt x="4816" y="40"/>
                  </a:cubicBezTo>
                  <a:cubicBezTo>
                    <a:pt x="4837" y="51"/>
                    <a:pt x="4859" y="64"/>
                    <a:pt x="4882" y="80"/>
                  </a:cubicBezTo>
                  <a:cubicBezTo>
                    <a:pt x="4882" y="80"/>
                    <a:pt x="4882" y="80"/>
                    <a:pt x="4882" y="80"/>
                  </a:cubicBezTo>
                  <a:cubicBezTo>
                    <a:pt x="4886" y="82"/>
                    <a:pt x="4887" y="88"/>
                    <a:pt x="4884" y="91"/>
                  </a:cubicBezTo>
                  <a:cubicBezTo>
                    <a:pt x="4882" y="94"/>
                    <a:pt x="4880" y="95"/>
                    <a:pt x="4877" y="95"/>
                  </a:cubicBezTo>
                  <a:close/>
                  <a:moveTo>
                    <a:pt x="4640" y="21"/>
                  </a:moveTo>
                  <a:cubicBezTo>
                    <a:pt x="4636" y="21"/>
                    <a:pt x="4633" y="18"/>
                    <a:pt x="4632" y="14"/>
                  </a:cubicBezTo>
                  <a:cubicBezTo>
                    <a:pt x="4632" y="12"/>
                    <a:pt x="4632" y="9"/>
                    <a:pt x="4633" y="7"/>
                  </a:cubicBezTo>
                  <a:cubicBezTo>
                    <a:pt x="4635" y="6"/>
                    <a:pt x="4637" y="4"/>
                    <a:pt x="4639" y="4"/>
                  </a:cubicBezTo>
                  <a:cubicBezTo>
                    <a:pt x="4643" y="3"/>
                    <a:pt x="4648" y="6"/>
                    <a:pt x="4649" y="11"/>
                  </a:cubicBezTo>
                  <a:cubicBezTo>
                    <a:pt x="4649" y="13"/>
                    <a:pt x="4649" y="15"/>
                    <a:pt x="4647" y="17"/>
                  </a:cubicBezTo>
                  <a:cubicBezTo>
                    <a:pt x="4646" y="19"/>
                    <a:pt x="4644" y="20"/>
                    <a:pt x="4642" y="21"/>
                  </a:cubicBezTo>
                  <a:cubicBezTo>
                    <a:pt x="4642" y="21"/>
                    <a:pt x="4642" y="21"/>
                    <a:pt x="4642" y="21"/>
                  </a:cubicBezTo>
                  <a:cubicBezTo>
                    <a:pt x="4641" y="21"/>
                    <a:pt x="4641" y="21"/>
                    <a:pt x="4640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Calibri"/>
              </a:endParaRPr>
            </a:p>
          </p:txBody>
        </p:sp>
        <p:sp>
          <p:nvSpPr>
            <p:cNvPr id="20" name="Freeform 36">
              <a:extLst>
                <a:ext uri="{FF2B5EF4-FFF2-40B4-BE49-F238E27FC236}">
                  <a16:creationId xmlns:a16="http://schemas.microsoft.com/office/drawing/2014/main" id="{CBDBFD9D-756A-423F-BF32-935E2F74D37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0500" y="5197475"/>
              <a:ext cx="24006175" cy="3760788"/>
            </a:xfrm>
            <a:custGeom>
              <a:avLst/>
              <a:gdLst>
                <a:gd name="T0" fmla="*/ 3273 w 7832"/>
                <a:gd name="T1" fmla="*/ 1144 h 1224"/>
                <a:gd name="T2" fmla="*/ 3489 w 7832"/>
                <a:gd name="T3" fmla="*/ 1216 h 1224"/>
                <a:gd name="T4" fmla="*/ 3565 w 7832"/>
                <a:gd name="T5" fmla="*/ 1160 h 1224"/>
                <a:gd name="T6" fmla="*/ 3674 w 7832"/>
                <a:gd name="T7" fmla="*/ 1102 h 1224"/>
                <a:gd name="T8" fmla="*/ 3245 w 7832"/>
                <a:gd name="T9" fmla="*/ 1142 h 1224"/>
                <a:gd name="T10" fmla="*/ 3090 w 7832"/>
                <a:gd name="T11" fmla="*/ 954 h 1224"/>
                <a:gd name="T12" fmla="*/ 3716 w 7832"/>
                <a:gd name="T13" fmla="*/ 1068 h 1224"/>
                <a:gd name="T14" fmla="*/ 3732 w 7832"/>
                <a:gd name="T15" fmla="*/ 1052 h 1224"/>
                <a:gd name="T16" fmla="*/ 5845 w 7832"/>
                <a:gd name="T17" fmla="*/ 914 h 1224"/>
                <a:gd name="T18" fmla="*/ 5909 w 7832"/>
                <a:gd name="T19" fmla="*/ 919 h 1224"/>
                <a:gd name="T20" fmla="*/ 5792 w 7832"/>
                <a:gd name="T21" fmla="*/ 925 h 1224"/>
                <a:gd name="T22" fmla="*/ 5728 w 7832"/>
                <a:gd name="T23" fmla="*/ 908 h 1224"/>
                <a:gd name="T24" fmla="*/ 3046 w 7832"/>
                <a:gd name="T25" fmla="*/ 897 h 1224"/>
                <a:gd name="T26" fmla="*/ 6031 w 7832"/>
                <a:gd name="T27" fmla="*/ 858 h 1224"/>
                <a:gd name="T28" fmla="*/ 4057 w 7832"/>
                <a:gd name="T29" fmla="*/ 726 h 1224"/>
                <a:gd name="T30" fmla="*/ 6243 w 7832"/>
                <a:gd name="T31" fmla="*/ 739 h 1224"/>
                <a:gd name="T32" fmla="*/ 5552 w 7832"/>
                <a:gd name="T33" fmla="*/ 811 h 1224"/>
                <a:gd name="T34" fmla="*/ 5454 w 7832"/>
                <a:gd name="T35" fmla="*/ 711 h 1224"/>
                <a:gd name="T36" fmla="*/ 6254 w 7832"/>
                <a:gd name="T37" fmla="*/ 720 h 1224"/>
                <a:gd name="T38" fmla="*/ 2757 w 7832"/>
                <a:gd name="T39" fmla="*/ 532 h 1224"/>
                <a:gd name="T40" fmla="*/ 6448 w 7832"/>
                <a:gd name="T41" fmla="*/ 559 h 1224"/>
                <a:gd name="T42" fmla="*/ 1154 w 7832"/>
                <a:gd name="T43" fmla="*/ 682 h 1224"/>
                <a:gd name="T44" fmla="*/ 4077 w 7832"/>
                <a:gd name="T45" fmla="*/ 678 h 1224"/>
                <a:gd name="T46" fmla="*/ 1348 w 7832"/>
                <a:gd name="T47" fmla="*/ 671 h 1224"/>
                <a:gd name="T48" fmla="*/ 4108 w 7832"/>
                <a:gd name="T49" fmla="*/ 667 h 1224"/>
                <a:gd name="T50" fmla="*/ 1056 w 7832"/>
                <a:gd name="T51" fmla="*/ 665 h 1224"/>
                <a:gd name="T52" fmla="*/ 5367 w 7832"/>
                <a:gd name="T53" fmla="*/ 629 h 1224"/>
                <a:gd name="T54" fmla="*/ 5268 w 7832"/>
                <a:gd name="T55" fmla="*/ 485 h 1224"/>
                <a:gd name="T56" fmla="*/ 1605 w 7832"/>
                <a:gd name="T57" fmla="*/ 539 h 1224"/>
                <a:gd name="T58" fmla="*/ 6451 w 7832"/>
                <a:gd name="T59" fmla="*/ 539 h 1224"/>
                <a:gd name="T60" fmla="*/ 6563 w 7832"/>
                <a:gd name="T61" fmla="*/ 432 h 1224"/>
                <a:gd name="T62" fmla="*/ 2748 w 7832"/>
                <a:gd name="T63" fmla="*/ 520 h 1224"/>
                <a:gd name="T64" fmla="*/ 683 w 7832"/>
                <a:gd name="T65" fmla="*/ 364 h 1224"/>
                <a:gd name="T66" fmla="*/ 2597 w 7832"/>
                <a:gd name="T67" fmla="*/ 326 h 1224"/>
                <a:gd name="T68" fmla="*/ 4268 w 7832"/>
                <a:gd name="T69" fmla="*/ 463 h 1224"/>
                <a:gd name="T70" fmla="*/ 4275 w 7832"/>
                <a:gd name="T71" fmla="*/ 459 h 1224"/>
                <a:gd name="T72" fmla="*/ 1928 w 7832"/>
                <a:gd name="T73" fmla="*/ 378 h 1224"/>
                <a:gd name="T74" fmla="*/ 5207 w 7832"/>
                <a:gd name="T75" fmla="*/ 416 h 1224"/>
                <a:gd name="T76" fmla="*/ 5112 w 7832"/>
                <a:gd name="T77" fmla="*/ 303 h 1224"/>
                <a:gd name="T78" fmla="*/ 650 w 7832"/>
                <a:gd name="T79" fmla="*/ 361 h 1224"/>
                <a:gd name="T80" fmla="*/ 6735 w 7832"/>
                <a:gd name="T81" fmla="*/ 301 h 1224"/>
                <a:gd name="T82" fmla="*/ 6727 w 7832"/>
                <a:gd name="T83" fmla="*/ 321 h 1224"/>
                <a:gd name="T84" fmla="*/ 435 w 7832"/>
                <a:gd name="T85" fmla="*/ 247 h 1224"/>
                <a:gd name="T86" fmla="*/ 2086 w 7832"/>
                <a:gd name="T87" fmla="*/ 311 h 1224"/>
                <a:gd name="T88" fmla="*/ 2564 w 7832"/>
                <a:gd name="T89" fmla="*/ 309 h 1224"/>
                <a:gd name="T90" fmla="*/ 2338 w 7832"/>
                <a:gd name="T91" fmla="*/ 256 h 1224"/>
                <a:gd name="T92" fmla="*/ 6895 w 7832"/>
                <a:gd name="T93" fmla="*/ 281 h 1224"/>
                <a:gd name="T94" fmla="*/ 6931 w 7832"/>
                <a:gd name="T95" fmla="*/ 286 h 1224"/>
                <a:gd name="T96" fmla="*/ 2317 w 7832"/>
                <a:gd name="T97" fmla="*/ 250 h 1224"/>
                <a:gd name="T98" fmla="*/ 7196 w 7832"/>
                <a:gd name="T99" fmla="*/ 265 h 1224"/>
                <a:gd name="T100" fmla="*/ 7558 w 7832"/>
                <a:gd name="T101" fmla="*/ 236 h 1224"/>
                <a:gd name="T102" fmla="*/ 415 w 7832"/>
                <a:gd name="T103" fmla="*/ 253 h 1224"/>
                <a:gd name="T104" fmla="*/ 7830 w 7832"/>
                <a:gd name="T105" fmla="*/ 247 h 1224"/>
                <a:gd name="T106" fmla="*/ 150 w 7832"/>
                <a:gd name="T107" fmla="*/ 249 h 1224"/>
                <a:gd name="T108" fmla="*/ 4452 w 7832"/>
                <a:gd name="T109" fmla="*/ 165 h 1224"/>
                <a:gd name="T110" fmla="*/ 5025 w 7832"/>
                <a:gd name="T111" fmla="*/ 225 h 1224"/>
                <a:gd name="T112" fmla="*/ 4864 w 7832"/>
                <a:gd name="T113" fmla="*/ 75 h 1224"/>
                <a:gd name="T114" fmla="*/ 4805 w 7832"/>
                <a:gd name="T115" fmla="*/ 55 h 1224"/>
                <a:gd name="T116" fmla="*/ 4779 w 7832"/>
                <a:gd name="T117" fmla="*/ 45 h 1224"/>
                <a:gd name="T118" fmla="*/ 4668 w 7832"/>
                <a:gd name="T119" fmla="*/ 1 h 1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7832" h="1224">
                  <a:moveTo>
                    <a:pt x="3434" y="1224"/>
                  </a:moveTo>
                  <a:cubicBezTo>
                    <a:pt x="3434" y="1224"/>
                    <a:pt x="3434" y="1224"/>
                    <a:pt x="3434" y="1224"/>
                  </a:cubicBezTo>
                  <a:cubicBezTo>
                    <a:pt x="3433" y="1224"/>
                    <a:pt x="3433" y="1224"/>
                    <a:pt x="3433" y="1224"/>
                  </a:cubicBezTo>
                  <a:cubicBezTo>
                    <a:pt x="3406" y="1224"/>
                    <a:pt x="3377" y="1218"/>
                    <a:pt x="3348" y="1206"/>
                  </a:cubicBezTo>
                  <a:cubicBezTo>
                    <a:pt x="3348" y="1206"/>
                    <a:pt x="3347" y="1206"/>
                    <a:pt x="3347" y="1206"/>
                  </a:cubicBezTo>
                  <a:cubicBezTo>
                    <a:pt x="3347" y="1206"/>
                    <a:pt x="3347" y="1206"/>
                    <a:pt x="3347" y="1206"/>
                  </a:cubicBezTo>
                  <a:cubicBezTo>
                    <a:pt x="3344" y="1205"/>
                    <a:pt x="3341" y="1204"/>
                    <a:pt x="3338" y="1202"/>
                  </a:cubicBezTo>
                  <a:cubicBezTo>
                    <a:pt x="3338" y="1202"/>
                    <a:pt x="3338" y="1202"/>
                    <a:pt x="3338" y="1202"/>
                  </a:cubicBezTo>
                  <a:cubicBezTo>
                    <a:pt x="3324" y="1196"/>
                    <a:pt x="3312" y="1190"/>
                    <a:pt x="3300" y="1183"/>
                  </a:cubicBezTo>
                  <a:cubicBezTo>
                    <a:pt x="3291" y="1177"/>
                    <a:pt x="3291" y="1177"/>
                    <a:pt x="3291" y="1177"/>
                  </a:cubicBezTo>
                  <a:cubicBezTo>
                    <a:pt x="3289" y="1176"/>
                    <a:pt x="3288" y="1175"/>
                    <a:pt x="3286" y="1174"/>
                  </a:cubicBezTo>
                  <a:cubicBezTo>
                    <a:pt x="3285" y="1173"/>
                    <a:pt x="3284" y="1173"/>
                    <a:pt x="3283" y="1172"/>
                  </a:cubicBezTo>
                  <a:cubicBezTo>
                    <a:pt x="3277" y="1168"/>
                    <a:pt x="3272" y="1164"/>
                    <a:pt x="3267" y="1161"/>
                  </a:cubicBezTo>
                  <a:cubicBezTo>
                    <a:pt x="3266" y="1160"/>
                    <a:pt x="3264" y="1158"/>
                    <a:pt x="3263" y="1157"/>
                  </a:cubicBezTo>
                  <a:cubicBezTo>
                    <a:pt x="3259" y="1155"/>
                    <a:pt x="3258" y="1149"/>
                    <a:pt x="3261" y="1145"/>
                  </a:cubicBezTo>
                  <a:cubicBezTo>
                    <a:pt x="3264" y="1142"/>
                    <a:pt x="3269" y="1141"/>
                    <a:pt x="3273" y="1144"/>
                  </a:cubicBezTo>
                  <a:cubicBezTo>
                    <a:pt x="3274" y="1145"/>
                    <a:pt x="3276" y="1146"/>
                    <a:pt x="3277" y="1147"/>
                  </a:cubicBezTo>
                  <a:cubicBezTo>
                    <a:pt x="3283" y="1151"/>
                    <a:pt x="3288" y="1155"/>
                    <a:pt x="3293" y="1158"/>
                  </a:cubicBezTo>
                  <a:cubicBezTo>
                    <a:pt x="3294" y="1159"/>
                    <a:pt x="3294" y="1159"/>
                    <a:pt x="3294" y="1159"/>
                  </a:cubicBezTo>
                  <a:cubicBezTo>
                    <a:pt x="3297" y="1160"/>
                    <a:pt x="3299" y="1162"/>
                    <a:pt x="3301" y="1163"/>
                  </a:cubicBezTo>
                  <a:cubicBezTo>
                    <a:pt x="3309" y="1168"/>
                    <a:pt x="3309" y="1168"/>
                    <a:pt x="3309" y="1168"/>
                  </a:cubicBezTo>
                  <a:cubicBezTo>
                    <a:pt x="3320" y="1175"/>
                    <a:pt x="3332" y="1181"/>
                    <a:pt x="3345" y="1187"/>
                  </a:cubicBezTo>
                  <a:cubicBezTo>
                    <a:pt x="3345" y="1187"/>
                    <a:pt x="3345" y="1187"/>
                    <a:pt x="3345" y="1187"/>
                  </a:cubicBezTo>
                  <a:cubicBezTo>
                    <a:pt x="3348" y="1188"/>
                    <a:pt x="3351" y="1189"/>
                    <a:pt x="3354" y="1191"/>
                  </a:cubicBezTo>
                  <a:cubicBezTo>
                    <a:pt x="3381" y="1201"/>
                    <a:pt x="3408" y="1207"/>
                    <a:pt x="3433" y="1207"/>
                  </a:cubicBezTo>
                  <a:cubicBezTo>
                    <a:pt x="3433" y="1207"/>
                    <a:pt x="3433" y="1207"/>
                    <a:pt x="3433" y="1207"/>
                  </a:cubicBezTo>
                  <a:cubicBezTo>
                    <a:pt x="3433" y="1207"/>
                    <a:pt x="3434" y="1207"/>
                    <a:pt x="3434" y="1207"/>
                  </a:cubicBezTo>
                  <a:cubicBezTo>
                    <a:pt x="3443" y="1207"/>
                    <a:pt x="3452" y="1206"/>
                    <a:pt x="3460" y="1205"/>
                  </a:cubicBezTo>
                  <a:cubicBezTo>
                    <a:pt x="3465" y="1204"/>
                    <a:pt x="3469" y="1207"/>
                    <a:pt x="3470" y="1212"/>
                  </a:cubicBezTo>
                  <a:cubicBezTo>
                    <a:pt x="3471" y="1217"/>
                    <a:pt x="3467" y="1221"/>
                    <a:pt x="3463" y="1222"/>
                  </a:cubicBezTo>
                  <a:cubicBezTo>
                    <a:pt x="3453" y="1223"/>
                    <a:pt x="3444" y="1224"/>
                    <a:pt x="3434" y="1224"/>
                  </a:cubicBezTo>
                  <a:close/>
                  <a:moveTo>
                    <a:pt x="3489" y="1216"/>
                  </a:moveTo>
                  <a:cubicBezTo>
                    <a:pt x="3486" y="1216"/>
                    <a:pt x="3482" y="1213"/>
                    <a:pt x="3481" y="1210"/>
                  </a:cubicBezTo>
                  <a:cubicBezTo>
                    <a:pt x="3480" y="1205"/>
                    <a:pt x="3482" y="1200"/>
                    <a:pt x="3487" y="1199"/>
                  </a:cubicBezTo>
                  <a:cubicBezTo>
                    <a:pt x="3491" y="1198"/>
                    <a:pt x="3496" y="1200"/>
                    <a:pt x="3497" y="1204"/>
                  </a:cubicBezTo>
                  <a:cubicBezTo>
                    <a:pt x="3498" y="1207"/>
                    <a:pt x="3498" y="1209"/>
                    <a:pt x="3497" y="1211"/>
                  </a:cubicBezTo>
                  <a:cubicBezTo>
                    <a:pt x="3496" y="1213"/>
                    <a:pt x="3494" y="1214"/>
                    <a:pt x="3492" y="1215"/>
                  </a:cubicBezTo>
                  <a:cubicBezTo>
                    <a:pt x="3491" y="1215"/>
                    <a:pt x="3490" y="1216"/>
                    <a:pt x="3489" y="1216"/>
                  </a:cubicBezTo>
                  <a:close/>
                  <a:moveTo>
                    <a:pt x="3516" y="1206"/>
                  </a:moveTo>
                  <a:cubicBezTo>
                    <a:pt x="3512" y="1206"/>
                    <a:pt x="3509" y="1204"/>
                    <a:pt x="3508" y="1200"/>
                  </a:cubicBezTo>
                  <a:cubicBezTo>
                    <a:pt x="3507" y="1198"/>
                    <a:pt x="3507" y="1196"/>
                    <a:pt x="3508" y="1194"/>
                  </a:cubicBezTo>
                  <a:cubicBezTo>
                    <a:pt x="3509" y="1192"/>
                    <a:pt x="3510" y="1190"/>
                    <a:pt x="3512" y="1189"/>
                  </a:cubicBezTo>
                  <a:cubicBezTo>
                    <a:pt x="3516" y="1188"/>
                    <a:pt x="3516" y="1188"/>
                    <a:pt x="3516" y="1188"/>
                  </a:cubicBezTo>
                  <a:cubicBezTo>
                    <a:pt x="3521" y="1185"/>
                    <a:pt x="3521" y="1185"/>
                    <a:pt x="3521" y="1185"/>
                  </a:cubicBezTo>
                  <a:cubicBezTo>
                    <a:pt x="3535" y="1178"/>
                    <a:pt x="3535" y="1178"/>
                    <a:pt x="3535" y="1178"/>
                  </a:cubicBezTo>
                  <a:cubicBezTo>
                    <a:pt x="3536" y="1177"/>
                    <a:pt x="3537" y="1177"/>
                    <a:pt x="3538" y="1176"/>
                  </a:cubicBezTo>
                  <a:cubicBezTo>
                    <a:pt x="3540" y="1175"/>
                    <a:pt x="3543" y="1174"/>
                    <a:pt x="3545" y="1172"/>
                  </a:cubicBezTo>
                  <a:cubicBezTo>
                    <a:pt x="3565" y="1160"/>
                    <a:pt x="3565" y="1160"/>
                    <a:pt x="3565" y="1160"/>
                  </a:cubicBezTo>
                  <a:cubicBezTo>
                    <a:pt x="3569" y="1157"/>
                    <a:pt x="3573" y="1155"/>
                    <a:pt x="3578" y="1152"/>
                  </a:cubicBezTo>
                  <a:cubicBezTo>
                    <a:pt x="3580" y="1150"/>
                    <a:pt x="3582" y="1149"/>
                    <a:pt x="3584" y="1148"/>
                  </a:cubicBezTo>
                  <a:cubicBezTo>
                    <a:pt x="3588" y="1145"/>
                    <a:pt x="3591" y="1143"/>
                    <a:pt x="3594" y="1141"/>
                  </a:cubicBezTo>
                  <a:cubicBezTo>
                    <a:pt x="3597" y="1139"/>
                    <a:pt x="3600" y="1137"/>
                    <a:pt x="3603" y="1135"/>
                  </a:cubicBezTo>
                  <a:cubicBezTo>
                    <a:pt x="3603" y="1135"/>
                    <a:pt x="3603" y="1135"/>
                    <a:pt x="3603" y="1135"/>
                  </a:cubicBezTo>
                  <a:cubicBezTo>
                    <a:pt x="3622" y="1122"/>
                    <a:pt x="3622" y="1122"/>
                    <a:pt x="3622" y="1122"/>
                  </a:cubicBezTo>
                  <a:cubicBezTo>
                    <a:pt x="3640" y="1108"/>
                    <a:pt x="3640" y="1108"/>
                    <a:pt x="3640" y="1108"/>
                  </a:cubicBezTo>
                  <a:cubicBezTo>
                    <a:pt x="3648" y="1102"/>
                    <a:pt x="3656" y="1095"/>
                    <a:pt x="3664" y="1089"/>
                  </a:cubicBezTo>
                  <a:cubicBezTo>
                    <a:pt x="3667" y="1086"/>
                    <a:pt x="3671" y="1083"/>
                    <a:pt x="3674" y="1081"/>
                  </a:cubicBezTo>
                  <a:cubicBezTo>
                    <a:pt x="3674" y="1081"/>
                    <a:pt x="3674" y="1081"/>
                    <a:pt x="3674" y="1081"/>
                  </a:cubicBezTo>
                  <a:cubicBezTo>
                    <a:pt x="3677" y="1078"/>
                    <a:pt x="3680" y="1076"/>
                    <a:pt x="3683" y="1073"/>
                  </a:cubicBezTo>
                  <a:cubicBezTo>
                    <a:pt x="3687" y="1071"/>
                    <a:pt x="3692" y="1071"/>
                    <a:pt x="3695" y="1075"/>
                  </a:cubicBezTo>
                  <a:cubicBezTo>
                    <a:pt x="3698" y="1078"/>
                    <a:pt x="3698" y="1084"/>
                    <a:pt x="3694" y="1087"/>
                  </a:cubicBezTo>
                  <a:cubicBezTo>
                    <a:pt x="3691" y="1089"/>
                    <a:pt x="3688" y="1091"/>
                    <a:pt x="3685" y="1094"/>
                  </a:cubicBezTo>
                  <a:cubicBezTo>
                    <a:pt x="3685" y="1094"/>
                    <a:pt x="3685" y="1094"/>
                    <a:pt x="3685" y="1094"/>
                  </a:cubicBezTo>
                  <a:cubicBezTo>
                    <a:pt x="3681" y="1097"/>
                    <a:pt x="3678" y="1099"/>
                    <a:pt x="3674" y="1102"/>
                  </a:cubicBezTo>
                  <a:cubicBezTo>
                    <a:pt x="3666" y="1109"/>
                    <a:pt x="3658" y="1115"/>
                    <a:pt x="3650" y="1122"/>
                  </a:cubicBezTo>
                  <a:cubicBezTo>
                    <a:pt x="3650" y="1122"/>
                    <a:pt x="3650" y="1122"/>
                    <a:pt x="3650" y="1122"/>
                  </a:cubicBezTo>
                  <a:cubicBezTo>
                    <a:pt x="3632" y="1135"/>
                    <a:pt x="3632" y="1135"/>
                    <a:pt x="3632" y="1135"/>
                  </a:cubicBezTo>
                  <a:cubicBezTo>
                    <a:pt x="3613" y="1148"/>
                    <a:pt x="3613" y="1148"/>
                    <a:pt x="3613" y="1148"/>
                  </a:cubicBezTo>
                  <a:cubicBezTo>
                    <a:pt x="3610" y="1151"/>
                    <a:pt x="3607" y="1153"/>
                    <a:pt x="3603" y="1155"/>
                  </a:cubicBezTo>
                  <a:cubicBezTo>
                    <a:pt x="3600" y="1158"/>
                    <a:pt x="3597" y="1160"/>
                    <a:pt x="3594" y="1162"/>
                  </a:cubicBezTo>
                  <a:cubicBezTo>
                    <a:pt x="3592" y="1163"/>
                    <a:pt x="3589" y="1164"/>
                    <a:pt x="3587" y="1166"/>
                  </a:cubicBezTo>
                  <a:cubicBezTo>
                    <a:pt x="3583" y="1169"/>
                    <a:pt x="3579" y="1172"/>
                    <a:pt x="3574" y="1175"/>
                  </a:cubicBezTo>
                  <a:cubicBezTo>
                    <a:pt x="3553" y="1187"/>
                    <a:pt x="3553" y="1187"/>
                    <a:pt x="3553" y="1187"/>
                  </a:cubicBezTo>
                  <a:cubicBezTo>
                    <a:pt x="3551" y="1188"/>
                    <a:pt x="3548" y="1190"/>
                    <a:pt x="3546" y="1191"/>
                  </a:cubicBezTo>
                  <a:cubicBezTo>
                    <a:pt x="3545" y="1192"/>
                    <a:pt x="3544" y="1192"/>
                    <a:pt x="3542" y="1193"/>
                  </a:cubicBezTo>
                  <a:cubicBezTo>
                    <a:pt x="3542" y="1193"/>
                    <a:pt x="3542" y="1193"/>
                    <a:pt x="3542" y="1193"/>
                  </a:cubicBezTo>
                  <a:cubicBezTo>
                    <a:pt x="3529" y="1200"/>
                    <a:pt x="3529" y="1200"/>
                    <a:pt x="3529" y="1200"/>
                  </a:cubicBezTo>
                  <a:cubicBezTo>
                    <a:pt x="3519" y="1205"/>
                    <a:pt x="3519" y="1205"/>
                    <a:pt x="3519" y="1205"/>
                  </a:cubicBezTo>
                  <a:cubicBezTo>
                    <a:pt x="3518" y="1205"/>
                    <a:pt x="3517" y="1206"/>
                    <a:pt x="3516" y="1206"/>
                  </a:cubicBezTo>
                  <a:close/>
                  <a:moveTo>
                    <a:pt x="3245" y="1142"/>
                  </a:moveTo>
                  <a:cubicBezTo>
                    <a:pt x="3244" y="1142"/>
                    <a:pt x="3242" y="1141"/>
                    <a:pt x="3240" y="1140"/>
                  </a:cubicBezTo>
                  <a:cubicBezTo>
                    <a:pt x="3240" y="1140"/>
                    <a:pt x="3240" y="1140"/>
                    <a:pt x="3240" y="1140"/>
                  </a:cubicBezTo>
                  <a:cubicBezTo>
                    <a:pt x="3240" y="1140"/>
                    <a:pt x="3240" y="1140"/>
                    <a:pt x="3240" y="1140"/>
                  </a:cubicBezTo>
                  <a:cubicBezTo>
                    <a:pt x="3236" y="1137"/>
                    <a:pt x="3236" y="1131"/>
                    <a:pt x="3239" y="1128"/>
                  </a:cubicBezTo>
                  <a:cubicBezTo>
                    <a:pt x="3242" y="1124"/>
                    <a:pt x="3247" y="1124"/>
                    <a:pt x="3251" y="1127"/>
                  </a:cubicBezTo>
                  <a:cubicBezTo>
                    <a:pt x="3254" y="1130"/>
                    <a:pt x="3255" y="1135"/>
                    <a:pt x="3252" y="1138"/>
                  </a:cubicBezTo>
                  <a:cubicBezTo>
                    <a:pt x="3250" y="1140"/>
                    <a:pt x="3248" y="1142"/>
                    <a:pt x="3245" y="1142"/>
                  </a:cubicBezTo>
                  <a:close/>
                  <a:moveTo>
                    <a:pt x="3224" y="1123"/>
                  </a:moveTo>
                  <a:cubicBezTo>
                    <a:pt x="3222" y="1123"/>
                    <a:pt x="3220" y="1122"/>
                    <a:pt x="3218" y="1121"/>
                  </a:cubicBezTo>
                  <a:cubicBezTo>
                    <a:pt x="3215" y="1118"/>
                    <a:pt x="3213" y="1115"/>
                    <a:pt x="3210" y="1113"/>
                  </a:cubicBezTo>
                  <a:cubicBezTo>
                    <a:pt x="3187" y="1091"/>
                    <a:pt x="3164" y="1067"/>
                    <a:pt x="3139" y="1039"/>
                  </a:cubicBezTo>
                  <a:cubicBezTo>
                    <a:pt x="3139" y="1039"/>
                    <a:pt x="3139" y="1039"/>
                    <a:pt x="3139" y="1039"/>
                  </a:cubicBezTo>
                  <a:cubicBezTo>
                    <a:pt x="3131" y="1030"/>
                    <a:pt x="3123" y="1021"/>
                    <a:pt x="3115" y="1012"/>
                  </a:cubicBezTo>
                  <a:cubicBezTo>
                    <a:pt x="3103" y="997"/>
                    <a:pt x="3090" y="982"/>
                    <a:pt x="3077" y="965"/>
                  </a:cubicBezTo>
                  <a:cubicBezTo>
                    <a:pt x="3074" y="961"/>
                    <a:pt x="3075" y="956"/>
                    <a:pt x="3078" y="953"/>
                  </a:cubicBezTo>
                  <a:cubicBezTo>
                    <a:pt x="3082" y="950"/>
                    <a:pt x="3087" y="951"/>
                    <a:pt x="3090" y="954"/>
                  </a:cubicBezTo>
                  <a:cubicBezTo>
                    <a:pt x="3103" y="971"/>
                    <a:pt x="3116" y="986"/>
                    <a:pt x="3128" y="1001"/>
                  </a:cubicBezTo>
                  <a:cubicBezTo>
                    <a:pt x="3136" y="1011"/>
                    <a:pt x="3144" y="1019"/>
                    <a:pt x="3152" y="1028"/>
                  </a:cubicBezTo>
                  <a:cubicBezTo>
                    <a:pt x="3176" y="1055"/>
                    <a:pt x="3199" y="1079"/>
                    <a:pt x="3222" y="1101"/>
                  </a:cubicBezTo>
                  <a:cubicBezTo>
                    <a:pt x="3224" y="1103"/>
                    <a:pt x="3227" y="1106"/>
                    <a:pt x="3229" y="1108"/>
                  </a:cubicBezTo>
                  <a:cubicBezTo>
                    <a:pt x="3230" y="1108"/>
                    <a:pt x="3230" y="1108"/>
                    <a:pt x="3230" y="1108"/>
                  </a:cubicBezTo>
                  <a:cubicBezTo>
                    <a:pt x="3231" y="1110"/>
                    <a:pt x="3232" y="1112"/>
                    <a:pt x="3233" y="1114"/>
                  </a:cubicBezTo>
                  <a:cubicBezTo>
                    <a:pt x="3233" y="1116"/>
                    <a:pt x="3232" y="1119"/>
                    <a:pt x="3230" y="1120"/>
                  </a:cubicBezTo>
                  <a:cubicBezTo>
                    <a:pt x="3229" y="1122"/>
                    <a:pt x="3226" y="1123"/>
                    <a:pt x="3224" y="1123"/>
                  </a:cubicBezTo>
                  <a:close/>
                  <a:moveTo>
                    <a:pt x="3710" y="1070"/>
                  </a:moveTo>
                  <a:cubicBezTo>
                    <a:pt x="3708" y="1070"/>
                    <a:pt x="3705" y="1069"/>
                    <a:pt x="3704" y="1067"/>
                  </a:cubicBezTo>
                  <a:cubicBezTo>
                    <a:pt x="3702" y="1066"/>
                    <a:pt x="3702" y="1063"/>
                    <a:pt x="3702" y="1061"/>
                  </a:cubicBezTo>
                  <a:cubicBezTo>
                    <a:pt x="3702" y="1059"/>
                    <a:pt x="3703" y="1057"/>
                    <a:pt x="3705" y="1055"/>
                  </a:cubicBezTo>
                  <a:cubicBezTo>
                    <a:pt x="3705" y="1055"/>
                    <a:pt x="3705" y="1055"/>
                    <a:pt x="3705" y="1055"/>
                  </a:cubicBezTo>
                  <a:cubicBezTo>
                    <a:pt x="3708" y="1052"/>
                    <a:pt x="3714" y="1053"/>
                    <a:pt x="3717" y="1056"/>
                  </a:cubicBezTo>
                  <a:cubicBezTo>
                    <a:pt x="3718" y="1058"/>
                    <a:pt x="3719" y="1060"/>
                    <a:pt x="3719" y="1062"/>
                  </a:cubicBezTo>
                  <a:cubicBezTo>
                    <a:pt x="3718" y="1065"/>
                    <a:pt x="3717" y="1067"/>
                    <a:pt x="3716" y="1068"/>
                  </a:cubicBezTo>
                  <a:cubicBezTo>
                    <a:pt x="3714" y="1070"/>
                    <a:pt x="3712" y="1070"/>
                    <a:pt x="3710" y="1070"/>
                  </a:cubicBezTo>
                  <a:close/>
                  <a:moveTo>
                    <a:pt x="3732" y="1052"/>
                  </a:moveTo>
                  <a:cubicBezTo>
                    <a:pt x="3729" y="1052"/>
                    <a:pt x="3727" y="1051"/>
                    <a:pt x="3725" y="1049"/>
                  </a:cubicBezTo>
                  <a:cubicBezTo>
                    <a:pt x="3722" y="1045"/>
                    <a:pt x="3723" y="1040"/>
                    <a:pt x="3726" y="1037"/>
                  </a:cubicBezTo>
                  <a:cubicBezTo>
                    <a:pt x="3748" y="1017"/>
                    <a:pt x="3771" y="996"/>
                    <a:pt x="3797" y="972"/>
                  </a:cubicBezTo>
                  <a:cubicBezTo>
                    <a:pt x="3798" y="971"/>
                    <a:pt x="3799" y="970"/>
                    <a:pt x="3800" y="969"/>
                  </a:cubicBezTo>
                  <a:cubicBezTo>
                    <a:pt x="3802" y="968"/>
                    <a:pt x="3803" y="966"/>
                    <a:pt x="3805" y="965"/>
                  </a:cubicBezTo>
                  <a:cubicBezTo>
                    <a:pt x="3829" y="942"/>
                    <a:pt x="3853" y="918"/>
                    <a:pt x="3877" y="894"/>
                  </a:cubicBezTo>
                  <a:cubicBezTo>
                    <a:pt x="3878" y="894"/>
                    <a:pt x="3878" y="894"/>
                    <a:pt x="3878" y="894"/>
                  </a:cubicBezTo>
                  <a:cubicBezTo>
                    <a:pt x="3881" y="890"/>
                    <a:pt x="3886" y="890"/>
                    <a:pt x="3890" y="893"/>
                  </a:cubicBezTo>
                  <a:cubicBezTo>
                    <a:pt x="3893" y="897"/>
                    <a:pt x="3893" y="902"/>
                    <a:pt x="3890" y="905"/>
                  </a:cubicBezTo>
                  <a:cubicBezTo>
                    <a:pt x="3865" y="930"/>
                    <a:pt x="3841" y="954"/>
                    <a:pt x="3817" y="977"/>
                  </a:cubicBezTo>
                  <a:cubicBezTo>
                    <a:pt x="3817" y="977"/>
                    <a:pt x="3817" y="977"/>
                    <a:pt x="3817" y="977"/>
                  </a:cubicBezTo>
                  <a:cubicBezTo>
                    <a:pt x="3814" y="980"/>
                    <a:pt x="3811" y="982"/>
                    <a:pt x="3809" y="985"/>
                  </a:cubicBezTo>
                  <a:cubicBezTo>
                    <a:pt x="3783" y="1009"/>
                    <a:pt x="3760" y="1030"/>
                    <a:pt x="3737" y="1050"/>
                  </a:cubicBezTo>
                  <a:cubicBezTo>
                    <a:pt x="3736" y="1051"/>
                    <a:pt x="3734" y="1052"/>
                    <a:pt x="3732" y="1052"/>
                  </a:cubicBezTo>
                  <a:close/>
                  <a:moveTo>
                    <a:pt x="3066" y="946"/>
                  </a:moveTo>
                  <a:cubicBezTo>
                    <a:pt x="3063" y="946"/>
                    <a:pt x="3061" y="945"/>
                    <a:pt x="3059" y="943"/>
                  </a:cubicBezTo>
                  <a:cubicBezTo>
                    <a:pt x="3056" y="939"/>
                    <a:pt x="3057" y="934"/>
                    <a:pt x="3061" y="931"/>
                  </a:cubicBezTo>
                  <a:cubicBezTo>
                    <a:pt x="3064" y="928"/>
                    <a:pt x="3070" y="929"/>
                    <a:pt x="3073" y="932"/>
                  </a:cubicBezTo>
                  <a:cubicBezTo>
                    <a:pt x="3074" y="934"/>
                    <a:pt x="3075" y="936"/>
                    <a:pt x="3074" y="939"/>
                  </a:cubicBezTo>
                  <a:cubicBezTo>
                    <a:pt x="3074" y="941"/>
                    <a:pt x="3073" y="943"/>
                    <a:pt x="3071" y="944"/>
                  </a:cubicBezTo>
                  <a:cubicBezTo>
                    <a:pt x="3070" y="945"/>
                    <a:pt x="3068" y="946"/>
                    <a:pt x="3066" y="946"/>
                  </a:cubicBezTo>
                  <a:close/>
                  <a:moveTo>
                    <a:pt x="5812" y="934"/>
                  </a:moveTo>
                  <a:cubicBezTo>
                    <a:pt x="5807" y="934"/>
                    <a:pt x="5804" y="930"/>
                    <a:pt x="5803" y="925"/>
                  </a:cubicBezTo>
                  <a:cubicBezTo>
                    <a:pt x="5803" y="923"/>
                    <a:pt x="5804" y="921"/>
                    <a:pt x="5806" y="919"/>
                  </a:cubicBezTo>
                  <a:cubicBezTo>
                    <a:pt x="5807" y="918"/>
                    <a:pt x="5809" y="917"/>
                    <a:pt x="5812" y="917"/>
                  </a:cubicBezTo>
                  <a:cubicBezTo>
                    <a:pt x="5818" y="916"/>
                    <a:pt x="5825" y="916"/>
                    <a:pt x="5832" y="915"/>
                  </a:cubicBezTo>
                  <a:cubicBezTo>
                    <a:pt x="5834" y="915"/>
                    <a:pt x="5835" y="915"/>
                    <a:pt x="5837" y="915"/>
                  </a:cubicBezTo>
                  <a:cubicBezTo>
                    <a:pt x="5840" y="915"/>
                    <a:pt x="5843" y="915"/>
                    <a:pt x="5845" y="914"/>
                  </a:cubicBezTo>
                  <a:cubicBezTo>
                    <a:pt x="5845" y="914"/>
                    <a:pt x="5845" y="914"/>
                    <a:pt x="5845" y="914"/>
                  </a:cubicBezTo>
                  <a:cubicBezTo>
                    <a:pt x="5845" y="914"/>
                    <a:pt x="5845" y="914"/>
                    <a:pt x="5845" y="914"/>
                  </a:cubicBezTo>
                  <a:cubicBezTo>
                    <a:pt x="5858" y="912"/>
                    <a:pt x="5858" y="912"/>
                    <a:pt x="5858" y="912"/>
                  </a:cubicBezTo>
                  <a:cubicBezTo>
                    <a:pt x="5859" y="912"/>
                    <a:pt x="5861" y="912"/>
                    <a:pt x="5863" y="911"/>
                  </a:cubicBezTo>
                  <a:cubicBezTo>
                    <a:pt x="5870" y="910"/>
                    <a:pt x="5876" y="909"/>
                    <a:pt x="5882" y="908"/>
                  </a:cubicBezTo>
                  <a:cubicBezTo>
                    <a:pt x="5882" y="908"/>
                    <a:pt x="5882" y="908"/>
                    <a:pt x="5882" y="908"/>
                  </a:cubicBezTo>
                  <a:cubicBezTo>
                    <a:pt x="5884" y="907"/>
                    <a:pt x="5887" y="907"/>
                    <a:pt x="5889" y="906"/>
                  </a:cubicBezTo>
                  <a:cubicBezTo>
                    <a:pt x="5894" y="905"/>
                    <a:pt x="5899" y="904"/>
                    <a:pt x="5905" y="903"/>
                  </a:cubicBezTo>
                  <a:cubicBezTo>
                    <a:pt x="5905" y="903"/>
                    <a:pt x="5905" y="903"/>
                    <a:pt x="5905" y="903"/>
                  </a:cubicBezTo>
                  <a:cubicBezTo>
                    <a:pt x="5905" y="902"/>
                    <a:pt x="5905" y="902"/>
                    <a:pt x="5906" y="902"/>
                  </a:cubicBezTo>
                  <a:cubicBezTo>
                    <a:pt x="5928" y="896"/>
                    <a:pt x="5928" y="896"/>
                    <a:pt x="5928" y="896"/>
                  </a:cubicBezTo>
                  <a:cubicBezTo>
                    <a:pt x="5957" y="887"/>
                    <a:pt x="5984" y="877"/>
                    <a:pt x="6010" y="865"/>
                  </a:cubicBezTo>
                  <a:cubicBezTo>
                    <a:pt x="6014" y="863"/>
                    <a:pt x="6019" y="865"/>
                    <a:pt x="6021" y="870"/>
                  </a:cubicBezTo>
                  <a:cubicBezTo>
                    <a:pt x="6023" y="874"/>
                    <a:pt x="6021" y="879"/>
                    <a:pt x="6017" y="881"/>
                  </a:cubicBezTo>
                  <a:cubicBezTo>
                    <a:pt x="5990" y="893"/>
                    <a:pt x="5962" y="903"/>
                    <a:pt x="5933" y="912"/>
                  </a:cubicBezTo>
                  <a:cubicBezTo>
                    <a:pt x="5933" y="912"/>
                    <a:pt x="5933" y="912"/>
                    <a:pt x="5933" y="912"/>
                  </a:cubicBezTo>
                  <a:cubicBezTo>
                    <a:pt x="5910" y="919"/>
                    <a:pt x="5910" y="919"/>
                    <a:pt x="5910" y="919"/>
                  </a:cubicBezTo>
                  <a:cubicBezTo>
                    <a:pt x="5910" y="919"/>
                    <a:pt x="5909" y="919"/>
                    <a:pt x="5909" y="919"/>
                  </a:cubicBezTo>
                  <a:cubicBezTo>
                    <a:pt x="5909" y="919"/>
                    <a:pt x="5909" y="919"/>
                    <a:pt x="5909" y="919"/>
                  </a:cubicBezTo>
                  <a:cubicBezTo>
                    <a:pt x="5903" y="920"/>
                    <a:pt x="5898" y="922"/>
                    <a:pt x="5893" y="923"/>
                  </a:cubicBezTo>
                  <a:cubicBezTo>
                    <a:pt x="5891" y="923"/>
                    <a:pt x="5888" y="924"/>
                    <a:pt x="5886" y="924"/>
                  </a:cubicBezTo>
                  <a:cubicBezTo>
                    <a:pt x="5880" y="926"/>
                    <a:pt x="5873" y="927"/>
                    <a:pt x="5866" y="928"/>
                  </a:cubicBezTo>
                  <a:cubicBezTo>
                    <a:pt x="5864" y="928"/>
                    <a:pt x="5862" y="929"/>
                    <a:pt x="5860" y="929"/>
                  </a:cubicBezTo>
                  <a:cubicBezTo>
                    <a:pt x="5847" y="931"/>
                    <a:pt x="5847" y="931"/>
                    <a:pt x="5847" y="931"/>
                  </a:cubicBezTo>
                  <a:cubicBezTo>
                    <a:pt x="5844" y="932"/>
                    <a:pt x="5841" y="932"/>
                    <a:pt x="5838" y="932"/>
                  </a:cubicBezTo>
                  <a:cubicBezTo>
                    <a:pt x="5837" y="932"/>
                    <a:pt x="5835" y="932"/>
                    <a:pt x="5834" y="932"/>
                  </a:cubicBezTo>
                  <a:cubicBezTo>
                    <a:pt x="5827" y="933"/>
                    <a:pt x="5819" y="933"/>
                    <a:pt x="5812" y="934"/>
                  </a:cubicBezTo>
                  <a:cubicBezTo>
                    <a:pt x="5812" y="934"/>
                    <a:pt x="5812" y="934"/>
                    <a:pt x="5812" y="934"/>
                  </a:cubicBezTo>
                  <a:close/>
                  <a:moveTo>
                    <a:pt x="5784" y="933"/>
                  </a:moveTo>
                  <a:cubicBezTo>
                    <a:pt x="5783" y="933"/>
                    <a:pt x="5783" y="933"/>
                    <a:pt x="5783" y="933"/>
                  </a:cubicBezTo>
                  <a:cubicBezTo>
                    <a:pt x="5781" y="933"/>
                    <a:pt x="5779" y="932"/>
                    <a:pt x="5777" y="931"/>
                  </a:cubicBezTo>
                  <a:cubicBezTo>
                    <a:pt x="5776" y="929"/>
                    <a:pt x="5775" y="927"/>
                    <a:pt x="5775" y="924"/>
                  </a:cubicBezTo>
                  <a:cubicBezTo>
                    <a:pt x="5775" y="920"/>
                    <a:pt x="5779" y="916"/>
                    <a:pt x="5784" y="916"/>
                  </a:cubicBezTo>
                  <a:cubicBezTo>
                    <a:pt x="5789" y="917"/>
                    <a:pt x="5792" y="921"/>
                    <a:pt x="5792" y="925"/>
                  </a:cubicBezTo>
                  <a:cubicBezTo>
                    <a:pt x="5792" y="930"/>
                    <a:pt x="5788" y="933"/>
                    <a:pt x="5784" y="933"/>
                  </a:cubicBezTo>
                  <a:close/>
                  <a:moveTo>
                    <a:pt x="5755" y="931"/>
                  </a:moveTo>
                  <a:cubicBezTo>
                    <a:pt x="5755" y="931"/>
                    <a:pt x="5755" y="931"/>
                    <a:pt x="5754" y="931"/>
                  </a:cubicBezTo>
                  <a:cubicBezTo>
                    <a:pt x="5744" y="929"/>
                    <a:pt x="5734" y="927"/>
                    <a:pt x="5724" y="925"/>
                  </a:cubicBezTo>
                  <a:cubicBezTo>
                    <a:pt x="5697" y="919"/>
                    <a:pt x="5671" y="909"/>
                    <a:pt x="5644" y="895"/>
                  </a:cubicBezTo>
                  <a:cubicBezTo>
                    <a:pt x="5638" y="892"/>
                    <a:pt x="5631" y="888"/>
                    <a:pt x="5624" y="884"/>
                  </a:cubicBezTo>
                  <a:cubicBezTo>
                    <a:pt x="5603" y="872"/>
                    <a:pt x="5582" y="858"/>
                    <a:pt x="5562" y="842"/>
                  </a:cubicBezTo>
                  <a:cubicBezTo>
                    <a:pt x="5561" y="841"/>
                    <a:pt x="5560" y="839"/>
                    <a:pt x="5559" y="836"/>
                  </a:cubicBezTo>
                  <a:cubicBezTo>
                    <a:pt x="5559" y="834"/>
                    <a:pt x="5560" y="832"/>
                    <a:pt x="5561" y="830"/>
                  </a:cubicBezTo>
                  <a:cubicBezTo>
                    <a:pt x="5564" y="827"/>
                    <a:pt x="5569" y="826"/>
                    <a:pt x="5573" y="829"/>
                  </a:cubicBezTo>
                  <a:cubicBezTo>
                    <a:pt x="5592" y="844"/>
                    <a:pt x="5612" y="858"/>
                    <a:pt x="5633" y="870"/>
                  </a:cubicBezTo>
                  <a:cubicBezTo>
                    <a:pt x="5639" y="873"/>
                    <a:pt x="5645" y="877"/>
                    <a:pt x="5652" y="880"/>
                  </a:cubicBezTo>
                  <a:cubicBezTo>
                    <a:pt x="5652" y="880"/>
                    <a:pt x="5652" y="880"/>
                    <a:pt x="5652" y="880"/>
                  </a:cubicBezTo>
                  <a:cubicBezTo>
                    <a:pt x="5652" y="880"/>
                    <a:pt x="5652" y="880"/>
                    <a:pt x="5652" y="880"/>
                  </a:cubicBezTo>
                  <a:cubicBezTo>
                    <a:pt x="5652" y="880"/>
                    <a:pt x="5652" y="880"/>
                    <a:pt x="5652" y="880"/>
                  </a:cubicBezTo>
                  <a:cubicBezTo>
                    <a:pt x="5677" y="893"/>
                    <a:pt x="5703" y="902"/>
                    <a:pt x="5728" y="908"/>
                  </a:cubicBezTo>
                  <a:cubicBezTo>
                    <a:pt x="5737" y="911"/>
                    <a:pt x="5747" y="912"/>
                    <a:pt x="5757" y="914"/>
                  </a:cubicBezTo>
                  <a:cubicBezTo>
                    <a:pt x="5759" y="914"/>
                    <a:pt x="5761" y="915"/>
                    <a:pt x="5762" y="917"/>
                  </a:cubicBezTo>
                  <a:cubicBezTo>
                    <a:pt x="5764" y="919"/>
                    <a:pt x="5764" y="921"/>
                    <a:pt x="5764" y="923"/>
                  </a:cubicBezTo>
                  <a:cubicBezTo>
                    <a:pt x="5763" y="928"/>
                    <a:pt x="5760" y="931"/>
                    <a:pt x="5755" y="931"/>
                  </a:cubicBezTo>
                  <a:close/>
                  <a:moveTo>
                    <a:pt x="3049" y="924"/>
                  </a:moveTo>
                  <a:cubicBezTo>
                    <a:pt x="3046" y="924"/>
                    <a:pt x="3044" y="922"/>
                    <a:pt x="3042" y="920"/>
                  </a:cubicBezTo>
                  <a:cubicBezTo>
                    <a:pt x="3039" y="916"/>
                    <a:pt x="3035" y="912"/>
                    <a:pt x="3032" y="907"/>
                  </a:cubicBezTo>
                  <a:cubicBezTo>
                    <a:pt x="3015" y="884"/>
                    <a:pt x="2996" y="859"/>
                    <a:pt x="2974" y="830"/>
                  </a:cubicBezTo>
                  <a:cubicBezTo>
                    <a:pt x="2956" y="804"/>
                    <a:pt x="2938" y="780"/>
                    <a:pt x="2917" y="752"/>
                  </a:cubicBezTo>
                  <a:cubicBezTo>
                    <a:pt x="2916" y="750"/>
                    <a:pt x="2916" y="748"/>
                    <a:pt x="2916" y="745"/>
                  </a:cubicBezTo>
                  <a:cubicBezTo>
                    <a:pt x="2916" y="743"/>
                    <a:pt x="2917" y="741"/>
                    <a:pt x="2919" y="740"/>
                  </a:cubicBezTo>
                  <a:cubicBezTo>
                    <a:pt x="2923" y="737"/>
                    <a:pt x="2928" y="738"/>
                    <a:pt x="2931" y="742"/>
                  </a:cubicBezTo>
                  <a:cubicBezTo>
                    <a:pt x="2949" y="767"/>
                    <a:pt x="2968" y="793"/>
                    <a:pt x="2988" y="819"/>
                  </a:cubicBezTo>
                  <a:cubicBezTo>
                    <a:pt x="2988" y="820"/>
                    <a:pt x="2988" y="820"/>
                    <a:pt x="2988" y="820"/>
                  </a:cubicBezTo>
                  <a:cubicBezTo>
                    <a:pt x="2988" y="820"/>
                    <a:pt x="2988" y="820"/>
                    <a:pt x="2988" y="820"/>
                  </a:cubicBezTo>
                  <a:cubicBezTo>
                    <a:pt x="3010" y="849"/>
                    <a:pt x="3028" y="874"/>
                    <a:pt x="3046" y="897"/>
                  </a:cubicBezTo>
                  <a:cubicBezTo>
                    <a:pt x="3047" y="899"/>
                    <a:pt x="3048" y="900"/>
                    <a:pt x="3049" y="902"/>
                  </a:cubicBezTo>
                  <a:cubicBezTo>
                    <a:pt x="3051" y="904"/>
                    <a:pt x="3053" y="907"/>
                    <a:pt x="3055" y="910"/>
                  </a:cubicBezTo>
                  <a:cubicBezTo>
                    <a:pt x="3057" y="912"/>
                    <a:pt x="3057" y="914"/>
                    <a:pt x="3057" y="916"/>
                  </a:cubicBezTo>
                  <a:cubicBezTo>
                    <a:pt x="3057" y="918"/>
                    <a:pt x="3056" y="920"/>
                    <a:pt x="3054" y="922"/>
                  </a:cubicBezTo>
                  <a:cubicBezTo>
                    <a:pt x="3052" y="923"/>
                    <a:pt x="3051" y="924"/>
                    <a:pt x="3049" y="924"/>
                  </a:cubicBezTo>
                  <a:close/>
                  <a:moveTo>
                    <a:pt x="3903" y="888"/>
                  </a:moveTo>
                  <a:cubicBezTo>
                    <a:pt x="3901" y="888"/>
                    <a:pt x="3899" y="887"/>
                    <a:pt x="3898" y="885"/>
                  </a:cubicBezTo>
                  <a:cubicBezTo>
                    <a:pt x="3894" y="882"/>
                    <a:pt x="3894" y="877"/>
                    <a:pt x="3897" y="873"/>
                  </a:cubicBezTo>
                  <a:cubicBezTo>
                    <a:pt x="3898" y="873"/>
                    <a:pt x="3898" y="873"/>
                    <a:pt x="3898" y="873"/>
                  </a:cubicBezTo>
                  <a:cubicBezTo>
                    <a:pt x="3898" y="873"/>
                    <a:pt x="3898" y="873"/>
                    <a:pt x="3898" y="873"/>
                  </a:cubicBezTo>
                  <a:cubicBezTo>
                    <a:pt x="3901" y="870"/>
                    <a:pt x="3906" y="870"/>
                    <a:pt x="3909" y="873"/>
                  </a:cubicBezTo>
                  <a:cubicBezTo>
                    <a:pt x="3913" y="877"/>
                    <a:pt x="3913" y="882"/>
                    <a:pt x="3910" y="885"/>
                  </a:cubicBezTo>
                  <a:cubicBezTo>
                    <a:pt x="3908" y="887"/>
                    <a:pt x="3906" y="888"/>
                    <a:pt x="3903" y="888"/>
                  </a:cubicBezTo>
                  <a:close/>
                  <a:moveTo>
                    <a:pt x="6039" y="869"/>
                  </a:moveTo>
                  <a:cubicBezTo>
                    <a:pt x="6036" y="869"/>
                    <a:pt x="6033" y="868"/>
                    <a:pt x="6031" y="865"/>
                  </a:cubicBezTo>
                  <a:cubicBezTo>
                    <a:pt x="6030" y="863"/>
                    <a:pt x="6030" y="860"/>
                    <a:pt x="6031" y="858"/>
                  </a:cubicBezTo>
                  <a:cubicBezTo>
                    <a:pt x="6032" y="856"/>
                    <a:pt x="6033" y="854"/>
                    <a:pt x="6035" y="853"/>
                  </a:cubicBezTo>
                  <a:cubicBezTo>
                    <a:pt x="6039" y="851"/>
                    <a:pt x="6044" y="853"/>
                    <a:pt x="6046" y="857"/>
                  </a:cubicBezTo>
                  <a:cubicBezTo>
                    <a:pt x="6048" y="861"/>
                    <a:pt x="6047" y="866"/>
                    <a:pt x="6043" y="869"/>
                  </a:cubicBezTo>
                  <a:cubicBezTo>
                    <a:pt x="6042" y="869"/>
                    <a:pt x="6042" y="869"/>
                    <a:pt x="6042" y="869"/>
                  </a:cubicBezTo>
                  <a:cubicBezTo>
                    <a:pt x="6042" y="869"/>
                    <a:pt x="6042" y="869"/>
                    <a:pt x="6042" y="869"/>
                  </a:cubicBezTo>
                  <a:cubicBezTo>
                    <a:pt x="6041" y="869"/>
                    <a:pt x="6040" y="869"/>
                    <a:pt x="6039" y="869"/>
                  </a:cubicBezTo>
                  <a:close/>
                  <a:moveTo>
                    <a:pt x="3923" y="868"/>
                  </a:moveTo>
                  <a:cubicBezTo>
                    <a:pt x="3921" y="868"/>
                    <a:pt x="3919" y="867"/>
                    <a:pt x="3917" y="865"/>
                  </a:cubicBezTo>
                  <a:cubicBezTo>
                    <a:pt x="3916" y="864"/>
                    <a:pt x="3915" y="861"/>
                    <a:pt x="3915" y="859"/>
                  </a:cubicBezTo>
                  <a:cubicBezTo>
                    <a:pt x="3915" y="857"/>
                    <a:pt x="3915" y="855"/>
                    <a:pt x="3917" y="853"/>
                  </a:cubicBezTo>
                  <a:cubicBezTo>
                    <a:pt x="3939" y="831"/>
                    <a:pt x="3961" y="807"/>
                    <a:pt x="3983" y="783"/>
                  </a:cubicBezTo>
                  <a:cubicBezTo>
                    <a:pt x="4003" y="762"/>
                    <a:pt x="4022" y="740"/>
                    <a:pt x="4044" y="715"/>
                  </a:cubicBezTo>
                  <a:cubicBezTo>
                    <a:pt x="4048" y="711"/>
                    <a:pt x="4053" y="705"/>
                    <a:pt x="4058" y="699"/>
                  </a:cubicBezTo>
                  <a:cubicBezTo>
                    <a:pt x="4061" y="696"/>
                    <a:pt x="4067" y="695"/>
                    <a:pt x="4070" y="698"/>
                  </a:cubicBezTo>
                  <a:cubicBezTo>
                    <a:pt x="4074" y="701"/>
                    <a:pt x="4074" y="707"/>
                    <a:pt x="4071" y="710"/>
                  </a:cubicBezTo>
                  <a:cubicBezTo>
                    <a:pt x="4066" y="716"/>
                    <a:pt x="4062" y="721"/>
                    <a:pt x="4057" y="726"/>
                  </a:cubicBezTo>
                  <a:cubicBezTo>
                    <a:pt x="4057" y="727"/>
                    <a:pt x="4057" y="727"/>
                    <a:pt x="4057" y="727"/>
                  </a:cubicBezTo>
                  <a:cubicBezTo>
                    <a:pt x="4036" y="750"/>
                    <a:pt x="4015" y="773"/>
                    <a:pt x="3995" y="795"/>
                  </a:cubicBezTo>
                  <a:cubicBezTo>
                    <a:pt x="3973" y="819"/>
                    <a:pt x="3951" y="843"/>
                    <a:pt x="3929" y="865"/>
                  </a:cubicBezTo>
                  <a:cubicBezTo>
                    <a:pt x="3928" y="867"/>
                    <a:pt x="3925" y="868"/>
                    <a:pt x="3923" y="868"/>
                  </a:cubicBezTo>
                  <a:close/>
                  <a:moveTo>
                    <a:pt x="6064" y="856"/>
                  </a:moveTo>
                  <a:cubicBezTo>
                    <a:pt x="6061" y="856"/>
                    <a:pt x="6058" y="855"/>
                    <a:pt x="6056" y="852"/>
                  </a:cubicBezTo>
                  <a:cubicBezTo>
                    <a:pt x="6054" y="848"/>
                    <a:pt x="6056" y="843"/>
                    <a:pt x="6060" y="840"/>
                  </a:cubicBezTo>
                  <a:cubicBezTo>
                    <a:pt x="6087" y="826"/>
                    <a:pt x="6114" y="810"/>
                    <a:pt x="6142" y="792"/>
                  </a:cubicBezTo>
                  <a:cubicBezTo>
                    <a:pt x="6152" y="785"/>
                    <a:pt x="6162" y="778"/>
                    <a:pt x="6172" y="771"/>
                  </a:cubicBezTo>
                  <a:cubicBezTo>
                    <a:pt x="6172" y="771"/>
                    <a:pt x="6172" y="771"/>
                    <a:pt x="6172" y="771"/>
                  </a:cubicBezTo>
                  <a:cubicBezTo>
                    <a:pt x="6180" y="765"/>
                    <a:pt x="6189" y="759"/>
                    <a:pt x="6197" y="753"/>
                  </a:cubicBezTo>
                  <a:cubicBezTo>
                    <a:pt x="6200" y="751"/>
                    <a:pt x="6204" y="748"/>
                    <a:pt x="6208" y="745"/>
                  </a:cubicBezTo>
                  <a:cubicBezTo>
                    <a:pt x="6212" y="742"/>
                    <a:pt x="6215" y="739"/>
                    <a:pt x="6219" y="737"/>
                  </a:cubicBezTo>
                  <a:cubicBezTo>
                    <a:pt x="6224" y="733"/>
                    <a:pt x="6228" y="729"/>
                    <a:pt x="6233" y="726"/>
                  </a:cubicBezTo>
                  <a:cubicBezTo>
                    <a:pt x="6237" y="723"/>
                    <a:pt x="6242" y="724"/>
                    <a:pt x="6245" y="727"/>
                  </a:cubicBezTo>
                  <a:cubicBezTo>
                    <a:pt x="6248" y="731"/>
                    <a:pt x="6247" y="736"/>
                    <a:pt x="6243" y="739"/>
                  </a:cubicBezTo>
                  <a:cubicBezTo>
                    <a:pt x="6239" y="743"/>
                    <a:pt x="6234" y="746"/>
                    <a:pt x="6229" y="750"/>
                  </a:cubicBezTo>
                  <a:cubicBezTo>
                    <a:pt x="6226" y="753"/>
                    <a:pt x="6222" y="756"/>
                    <a:pt x="6218" y="759"/>
                  </a:cubicBezTo>
                  <a:cubicBezTo>
                    <a:pt x="6218" y="759"/>
                    <a:pt x="6218" y="759"/>
                    <a:pt x="6218" y="759"/>
                  </a:cubicBezTo>
                  <a:cubicBezTo>
                    <a:pt x="6214" y="762"/>
                    <a:pt x="6210" y="764"/>
                    <a:pt x="6206" y="767"/>
                  </a:cubicBezTo>
                  <a:cubicBezTo>
                    <a:pt x="6198" y="773"/>
                    <a:pt x="6190" y="779"/>
                    <a:pt x="6182" y="785"/>
                  </a:cubicBezTo>
                  <a:cubicBezTo>
                    <a:pt x="6171" y="792"/>
                    <a:pt x="6161" y="799"/>
                    <a:pt x="6151" y="806"/>
                  </a:cubicBezTo>
                  <a:cubicBezTo>
                    <a:pt x="6123" y="824"/>
                    <a:pt x="6095" y="841"/>
                    <a:pt x="6068" y="855"/>
                  </a:cubicBezTo>
                  <a:cubicBezTo>
                    <a:pt x="6067" y="856"/>
                    <a:pt x="6065" y="856"/>
                    <a:pt x="6064" y="856"/>
                  </a:cubicBezTo>
                  <a:close/>
                  <a:moveTo>
                    <a:pt x="5546" y="826"/>
                  </a:moveTo>
                  <a:cubicBezTo>
                    <a:pt x="5544" y="826"/>
                    <a:pt x="5542" y="825"/>
                    <a:pt x="5540" y="824"/>
                  </a:cubicBezTo>
                  <a:cubicBezTo>
                    <a:pt x="5540" y="823"/>
                    <a:pt x="5540" y="823"/>
                    <a:pt x="5540" y="823"/>
                  </a:cubicBezTo>
                  <a:cubicBezTo>
                    <a:pt x="5540" y="823"/>
                    <a:pt x="5540" y="823"/>
                    <a:pt x="5540" y="823"/>
                  </a:cubicBezTo>
                  <a:cubicBezTo>
                    <a:pt x="5539" y="822"/>
                    <a:pt x="5538" y="820"/>
                    <a:pt x="5538" y="818"/>
                  </a:cubicBezTo>
                  <a:cubicBezTo>
                    <a:pt x="5537" y="816"/>
                    <a:pt x="5538" y="813"/>
                    <a:pt x="5540" y="812"/>
                  </a:cubicBezTo>
                  <a:cubicBezTo>
                    <a:pt x="5543" y="808"/>
                    <a:pt x="5548" y="808"/>
                    <a:pt x="5552" y="811"/>
                  </a:cubicBezTo>
                  <a:cubicBezTo>
                    <a:pt x="5552" y="811"/>
                    <a:pt x="5552" y="811"/>
                    <a:pt x="5552" y="811"/>
                  </a:cubicBezTo>
                  <a:cubicBezTo>
                    <a:pt x="5555" y="814"/>
                    <a:pt x="5556" y="819"/>
                    <a:pt x="5552" y="823"/>
                  </a:cubicBezTo>
                  <a:cubicBezTo>
                    <a:pt x="5551" y="825"/>
                    <a:pt x="5548" y="826"/>
                    <a:pt x="5546" y="826"/>
                  </a:cubicBezTo>
                  <a:close/>
                  <a:moveTo>
                    <a:pt x="5525" y="807"/>
                  </a:moveTo>
                  <a:cubicBezTo>
                    <a:pt x="5523" y="807"/>
                    <a:pt x="5521" y="806"/>
                    <a:pt x="5519" y="804"/>
                  </a:cubicBezTo>
                  <a:cubicBezTo>
                    <a:pt x="5504" y="790"/>
                    <a:pt x="5490" y="776"/>
                    <a:pt x="5476" y="761"/>
                  </a:cubicBezTo>
                  <a:cubicBezTo>
                    <a:pt x="5464" y="748"/>
                    <a:pt x="5452" y="735"/>
                    <a:pt x="5441" y="722"/>
                  </a:cubicBezTo>
                  <a:cubicBezTo>
                    <a:pt x="5441" y="722"/>
                    <a:pt x="5441" y="722"/>
                    <a:pt x="5441" y="722"/>
                  </a:cubicBezTo>
                  <a:cubicBezTo>
                    <a:pt x="5433" y="713"/>
                    <a:pt x="5425" y="703"/>
                    <a:pt x="5417" y="694"/>
                  </a:cubicBezTo>
                  <a:cubicBezTo>
                    <a:pt x="5403" y="678"/>
                    <a:pt x="5390" y="662"/>
                    <a:pt x="5379" y="648"/>
                  </a:cubicBezTo>
                  <a:cubicBezTo>
                    <a:pt x="5376" y="645"/>
                    <a:pt x="5376" y="639"/>
                    <a:pt x="5380" y="636"/>
                  </a:cubicBezTo>
                  <a:cubicBezTo>
                    <a:pt x="5383" y="633"/>
                    <a:pt x="5389" y="634"/>
                    <a:pt x="5392" y="637"/>
                  </a:cubicBezTo>
                  <a:cubicBezTo>
                    <a:pt x="5403" y="651"/>
                    <a:pt x="5416" y="667"/>
                    <a:pt x="5430" y="683"/>
                  </a:cubicBezTo>
                  <a:cubicBezTo>
                    <a:pt x="5438" y="693"/>
                    <a:pt x="5446" y="702"/>
                    <a:pt x="5453" y="710"/>
                  </a:cubicBezTo>
                  <a:cubicBezTo>
                    <a:pt x="5453" y="710"/>
                    <a:pt x="5453" y="710"/>
                    <a:pt x="5453" y="710"/>
                  </a:cubicBezTo>
                  <a:cubicBezTo>
                    <a:pt x="5453" y="711"/>
                    <a:pt x="5453" y="711"/>
                    <a:pt x="5453" y="711"/>
                  </a:cubicBezTo>
                  <a:cubicBezTo>
                    <a:pt x="5454" y="711"/>
                    <a:pt x="5454" y="711"/>
                    <a:pt x="5454" y="711"/>
                  </a:cubicBezTo>
                  <a:cubicBezTo>
                    <a:pt x="5465" y="724"/>
                    <a:pt x="5477" y="737"/>
                    <a:pt x="5488" y="749"/>
                  </a:cubicBezTo>
                  <a:cubicBezTo>
                    <a:pt x="5502" y="764"/>
                    <a:pt x="5516" y="778"/>
                    <a:pt x="5531" y="792"/>
                  </a:cubicBezTo>
                  <a:cubicBezTo>
                    <a:pt x="5531" y="792"/>
                    <a:pt x="5531" y="792"/>
                    <a:pt x="5531" y="792"/>
                  </a:cubicBezTo>
                  <a:cubicBezTo>
                    <a:pt x="5534" y="795"/>
                    <a:pt x="5535" y="801"/>
                    <a:pt x="5531" y="804"/>
                  </a:cubicBezTo>
                  <a:cubicBezTo>
                    <a:pt x="5530" y="806"/>
                    <a:pt x="5528" y="807"/>
                    <a:pt x="5525" y="807"/>
                  </a:cubicBezTo>
                  <a:close/>
                  <a:moveTo>
                    <a:pt x="2908" y="732"/>
                  </a:moveTo>
                  <a:cubicBezTo>
                    <a:pt x="2908" y="732"/>
                    <a:pt x="2908" y="732"/>
                    <a:pt x="2908" y="732"/>
                  </a:cubicBezTo>
                  <a:cubicBezTo>
                    <a:pt x="2905" y="732"/>
                    <a:pt x="2902" y="731"/>
                    <a:pt x="2901" y="729"/>
                  </a:cubicBezTo>
                  <a:cubicBezTo>
                    <a:pt x="2899" y="727"/>
                    <a:pt x="2899" y="725"/>
                    <a:pt x="2899" y="723"/>
                  </a:cubicBezTo>
                  <a:cubicBezTo>
                    <a:pt x="2900" y="720"/>
                    <a:pt x="2901" y="718"/>
                    <a:pt x="2903" y="717"/>
                  </a:cubicBezTo>
                  <a:cubicBezTo>
                    <a:pt x="2906" y="714"/>
                    <a:pt x="2912" y="715"/>
                    <a:pt x="2915" y="719"/>
                  </a:cubicBezTo>
                  <a:cubicBezTo>
                    <a:pt x="2916" y="721"/>
                    <a:pt x="2916" y="723"/>
                    <a:pt x="2916" y="725"/>
                  </a:cubicBezTo>
                  <a:cubicBezTo>
                    <a:pt x="2916" y="728"/>
                    <a:pt x="2914" y="729"/>
                    <a:pt x="2913" y="731"/>
                  </a:cubicBezTo>
                  <a:cubicBezTo>
                    <a:pt x="2911" y="732"/>
                    <a:pt x="2909" y="732"/>
                    <a:pt x="2908" y="732"/>
                  </a:cubicBezTo>
                  <a:close/>
                  <a:moveTo>
                    <a:pt x="6260" y="724"/>
                  </a:moveTo>
                  <a:cubicBezTo>
                    <a:pt x="6258" y="724"/>
                    <a:pt x="6255" y="722"/>
                    <a:pt x="6254" y="720"/>
                  </a:cubicBezTo>
                  <a:cubicBezTo>
                    <a:pt x="6252" y="719"/>
                    <a:pt x="6252" y="716"/>
                    <a:pt x="6252" y="714"/>
                  </a:cubicBezTo>
                  <a:cubicBezTo>
                    <a:pt x="6252" y="712"/>
                    <a:pt x="6253" y="710"/>
                    <a:pt x="6255" y="708"/>
                  </a:cubicBezTo>
                  <a:cubicBezTo>
                    <a:pt x="6255" y="708"/>
                    <a:pt x="6255" y="708"/>
                    <a:pt x="6255" y="708"/>
                  </a:cubicBezTo>
                  <a:cubicBezTo>
                    <a:pt x="6259" y="706"/>
                    <a:pt x="6264" y="706"/>
                    <a:pt x="6267" y="710"/>
                  </a:cubicBezTo>
                  <a:cubicBezTo>
                    <a:pt x="6269" y="711"/>
                    <a:pt x="6269" y="714"/>
                    <a:pt x="6269" y="716"/>
                  </a:cubicBezTo>
                  <a:cubicBezTo>
                    <a:pt x="6269" y="718"/>
                    <a:pt x="6268" y="720"/>
                    <a:pt x="6266" y="722"/>
                  </a:cubicBezTo>
                  <a:cubicBezTo>
                    <a:pt x="6265" y="722"/>
                    <a:pt x="6265" y="722"/>
                    <a:pt x="6265" y="722"/>
                  </a:cubicBezTo>
                  <a:cubicBezTo>
                    <a:pt x="6265" y="722"/>
                    <a:pt x="6265" y="722"/>
                    <a:pt x="6265" y="722"/>
                  </a:cubicBezTo>
                  <a:cubicBezTo>
                    <a:pt x="6264" y="723"/>
                    <a:pt x="6262" y="724"/>
                    <a:pt x="6260" y="724"/>
                  </a:cubicBezTo>
                  <a:close/>
                  <a:moveTo>
                    <a:pt x="2891" y="710"/>
                  </a:moveTo>
                  <a:cubicBezTo>
                    <a:pt x="2888" y="710"/>
                    <a:pt x="2886" y="708"/>
                    <a:pt x="2884" y="706"/>
                  </a:cubicBezTo>
                  <a:cubicBezTo>
                    <a:pt x="2883" y="705"/>
                    <a:pt x="2882" y="703"/>
                    <a:pt x="2881" y="702"/>
                  </a:cubicBezTo>
                  <a:cubicBezTo>
                    <a:pt x="2880" y="701"/>
                    <a:pt x="2879" y="699"/>
                    <a:pt x="2878" y="698"/>
                  </a:cubicBezTo>
                  <a:cubicBezTo>
                    <a:pt x="2860" y="673"/>
                    <a:pt x="2839" y="644"/>
                    <a:pt x="2817" y="615"/>
                  </a:cubicBezTo>
                  <a:cubicBezTo>
                    <a:pt x="2796" y="587"/>
                    <a:pt x="2777" y="562"/>
                    <a:pt x="2759" y="539"/>
                  </a:cubicBezTo>
                  <a:cubicBezTo>
                    <a:pt x="2757" y="537"/>
                    <a:pt x="2757" y="535"/>
                    <a:pt x="2757" y="532"/>
                  </a:cubicBezTo>
                  <a:cubicBezTo>
                    <a:pt x="2757" y="530"/>
                    <a:pt x="2759" y="528"/>
                    <a:pt x="2760" y="527"/>
                  </a:cubicBezTo>
                  <a:cubicBezTo>
                    <a:pt x="2764" y="524"/>
                    <a:pt x="2769" y="525"/>
                    <a:pt x="2772" y="528"/>
                  </a:cubicBezTo>
                  <a:cubicBezTo>
                    <a:pt x="2791" y="552"/>
                    <a:pt x="2810" y="577"/>
                    <a:pt x="2831" y="605"/>
                  </a:cubicBezTo>
                  <a:cubicBezTo>
                    <a:pt x="2849" y="629"/>
                    <a:pt x="2867" y="654"/>
                    <a:pt x="2892" y="688"/>
                  </a:cubicBezTo>
                  <a:cubicBezTo>
                    <a:pt x="2898" y="696"/>
                    <a:pt x="2898" y="696"/>
                    <a:pt x="2898" y="696"/>
                  </a:cubicBezTo>
                  <a:cubicBezTo>
                    <a:pt x="2899" y="698"/>
                    <a:pt x="2900" y="700"/>
                    <a:pt x="2899" y="702"/>
                  </a:cubicBezTo>
                  <a:cubicBezTo>
                    <a:pt x="2899" y="705"/>
                    <a:pt x="2898" y="707"/>
                    <a:pt x="2896" y="708"/>
                  </a:cubicBezTo>
                  <a:cubicBezTo>
                    <a:pt x="2895" y="709"/>
                    <a:pt x="2893" y="710"/>
                    <a:pt x="2891" y="710"/>
                  </a:cubicBezTo>
                  <a:close/>
                  <a:moveTo>
                    <a:pt x="6282" y="706"/>
                  </a:moveTo>
                  <a:cubicBezTo>
                    <a:pt x="6280" y="706"/>
                    <a:pt x="6277" y="705"/>
                    <a:pt x="6276" y="703"/>
                  </a:cubicBezTo>
                  <a:cubicBezTo>
                    <a:pt x="6273" y="699"/>
                    <a:pt x="6273" y="694"/>
                    <a:pt x="6277" y="691"/>
                  </a:cubicBezTo>
                  <a:cubicBezTo>
                    <a:pt x="6288" y="681"/>
                    <a:pt x="6299" y="672"/>
                    <a:pt x="6310" y="663"/>
                  </a:cubicBezTo>
                  <a:cubicBezTo>
                    <a:pt x="6323" y="652"/>
                    <a:pt x="6336" y="641"/>
                    <a:pt x="6350" y="628"/>
                  </a:cubicBezTo>
                  <a:cubicBezTo>
                    <a:pt x="6375" y="606"/>
                    <a:pt x="6402" y="582"/>
                    <a:pt x="6433" y="552"/>
                  </a:cubicBezTo>
                  <a:cubicBezTo>
                    <a:pt x="6437" y="549"/>
                    <a:pt x="6442" y="549"/>
                    <a:pt x="6445" y="553"/>
                  </a:cubicBezTo>
                  <a:cubicBezTo>
                    <a:pt x="6447" y="554"/>
                    <a:pt x="6448" y="557"/>
                    <a:pt x="6448" y="559"/>
                  </a:cubicBezTo>
                  <a:cubicBezTo>
                    <a:pt x="6448" y="561"/>
                    <a:pt x="6447" y="563"/>
                    <a:pt x="6445" y="565"/>
                  </a:cubicBezTo>
                  <a:cubicBezTo>
                    <a:pt x="6413" y="594"/>
                    <a:pt x="6386" y="619"/>
                    <a:pt x="6361" y="641"/>
                  </a:cubicBezTo>
                  <a:cubicBezTo>
                    <a:pt x="6348" y="653"/>
                    <a:pt x="6334" y="664"/>
                    <a:pt x="6321" y="676"/>
                  </a:cubicBezTo>
                  <a:cubicBezTo>
                    <a:pt x="6311" y="684"/>
                    <a:pt x="6300" y="694"/>
                    <a:pt x="6288" y="704"/>
                  </a:cubicBezTo>
                  <a:cubicBezTo>
                    <a:pt x="6286" y="705"/>
                    <a:pt x="6284" y="706"/>
                    <a:pt x="6282" y="706"/>
                  </a:cubicBezTo>
                  <a:close/>
                  <a:moveTo>
                    <a:pt x="1203" y="704"/>
                  </a:moveTo>
                  <a:cubicBezTo>
                    <a:pt x="1202" y="704"/>
                    <a:pt x="1202" y="704"/>
                    <a:pt x="1202" y="704"/>
                  </a:cubicBezTo>
                  <a:cubicBezTo>
                    <a:pt x="1200" y="704"/>
                    <a:pt x="1198" y="704"/>
                    <a:pt x="1196" y="704"/>
                  </a:cubicBezTo>
                  <a:cubicBezTo>
                    <a:pt x="1196" y="704"/>
                    <a:pt x="1196" y="704"/>
                    <a:pt x="1196" y="704"/>
                  </a:cubicBezTo>
                  <a:cubicBezTo>
                    <a:pt x="1179" y="703"/>
                    <a:pt x="1165" y="702"/>
                    <a:pt x="1151" y="699"/>
                  </a:cubicBezTo>
                  <a:cubicBezTo>
                    <a:pt x="1151" y="699"/>
                    <a:pt x="1151" y="699"/>
                    <a:pt x="1151" y="699"/>
                  </a:cubicBezTo>
                  <a:cubicBezTo>
                    <a:pt x="1151" y="699"/>
                    <a:pt x="1151" y="699"/>
                    <a:pt x="1151" y="699"/>
                  </a:cubicBezTo>
                  <a:cubicBezTo>
                    <a:pt x="1136" y="696"/>
                    <a:pt x="1121" y="692"/>
                    <a:pt x="1106" y="687"/>
                  </a:cubicBezTo>
                  <a:cubicBezTo>
                    <a:pt x="1101" y="685"/>
                    <a:pt x="1099" y="680"/>
                    <a:pt x="1100" y="676"/>
                  </a:cubicBezTo>
                  <a:cubicBezTo>
                    <a:pt x="1102" y="672"/>
                    <a:pt x="1107" y="669"/>
                    <a:pt x="1111" y="671"/>
                  </a:cubicBezTo>
                  <a:cubicBezTo>
                    <a:pt x="1126" y="676"/>
                    <a:pt x="1140" y="680"/>
                    <a:pt x="1154" y="682"/>
                  </a:cubicBezTo>
                  <a:cubicBezTo>
                    <a:pt x="1154" y="682"/>
                    <a:pt x="1154" y="682"/>
                    <a:pt x="1154" y="682"/>
                  </a:cubicBezTo>
                  <a:cubicBezTo>
                    <a:pt x="1167" y="685"/>
                    <a:pt x="1181" y="686"/>
                    <a:pt x="1197" y="687"/>
                  </a:cubicBezTo>
                  <a:cubicBezTo>
                    <a:pt x="1197" y="687"/>
                    <a:pt x="1197" y="687"/>
                    <a:pt x="1197" y="687"/>
                  </a:cubicBezTo>
                  <a:cubicBezTo>
                    <a:pt x="1199" y="687"/>
                    <a:pt x="1201" y="687"/>
                    <a:pt x="1202" y="687"/>
                  </a:cubicBezTo>
                  <a:cubicBezTo>
                    <a:pt x="1203" y="687"/>
                    <a:pt x="1203" y="687"/>
                    <a:pt x="1203" y="687"/>
                  </a:cubicBezTo>
                  <a:cubicBezTo>
                    <a:pt x="1203" y="687"/>
                    <a:pt x="1203" y="687"/>
                    <a:pt x="1203" y="687"/>
                  </a:cubicBezTo>
                  <a:cubicBezTo>
                    <a:pt x="1216" y="687"/>
                    <a:pt x="1228" y="686"/>
                    <a:pt x="1241" y="684"/>
                  </a:cubicBezTo>
                  <a:cubicBezTo>
                    <a:pt x="1263" y="681"/>
                    <a:pt x="1285" y="675"/>
                    <a:pt x="1311" y="667"/>
                  </a:cubicBezTo>
                  <a:cubicBezTo>
                    <a:pt x="1316" y="666"/>
                    <a:pt x="1320" y="669"/>
                    <a:pt x="1322" y="673"/>
                  </a:cubicBezTo>
                  <a:cubicBezTo>
                    <a:pt x="1323" y="678"/>
                    <a:pt x="1320" y="682"/>
                    <a:pt x="1316" y="684"/>
                  </a:cubicBezTo>
                  <a:cubicBezTo>
                    <a:pt x="1289" y="692"/>
                    <a:pt x="1266" y="697"/>
                    <a:pt x="1243" y="701"/>
                  </a:cubicBezTo>
                  <a:cubicBezTo>
                    <a:pt x="1230" y="703"/>
                    <a:pt x="1217" y="704"/>
                    <a:pt x="1203" y="704"/>
                  </a:cubicBezTo>
                  <a:cubicBezTo>
                    <a:pt x="1203" y="704"/>
                    <a:pt x="1203" y="704"/>
                    <a:pt x="1203" y="704"/>
                  </a:cubicBezTo>
                  <a:close/>
                  <a:moveTo>
                    <a:pt x="4083" y="692"/>
                  </a:moveTo>
                  <a:cubicBezTo>
                    <a:pt x="4081" y="692"/>
                    <a:pt x="4079" y="691"/>
                    <a:pt x="4078" y="690"/>
                  </a:cubicBezTo>
                  <a:cubicBezTo>
                    <a:pt x="4074" y="687"/>
                    <a:pt x="4074" y="681"/>
                    <a:pt x="4077" y="678"/>
                  </a:cubicBezTo>
                  <a:cubicBezTo>
                    <a:pt x="4077" y="678"/>
                    <a:pt x="4077" y="678"/>
                    <a:pt x="4077" y="678"/>
                  </a:cubicBezTo>
                  <a:cubicBezTo>
                    <a:pt x="4080" y="674"/>
                    <a:pt x="4085" y="674"/>
                    <a:pt x="4089" y="677"/>
                  </a:cubicBezTo>
                  <a:cubicBezTo>
                    <a:pt x="4092" y="680"/>
                    <a:pt x="4093" y="685"/>
                    <a:pt x="4090" y="689"/>
                  </a:cubicBezTo>
                  <a:cubicBezTo>
                    <a:pt x="4088" y="691"/>
                    <a:pt x="4086" y="692"/>
                    <a:pt x="4083" y="692"/>
                  </a:cubicBezTo>
                  <a:close/>
                  <a:moveTo>
                    <a:pt x="1082" y="677"/>
                  </a:moveTo>
                  <a:cubicBezTo>
                    <a:pt x="1081" y="677"/>
                    <a:pt x="1080" y="677"/>
                    <a:pt x="1079" y="676"/>
                  </a:cubicBezTo>
                  <a:cubicBezTo>
                    <a:pt x="1077" y="675"/>
                    <a:pt x="1075" y="674"/>
                    <a:pt x="1074" y="672"/>
                  </a:cubicBezTo>
                  <a:cubicBezTo>
                    <a:pt x="1073" y="670"/>
                    <a:pt x="1073" y="667"/>
                    <a:pt x="1074" y="665"/>
                  </a:cubicBezTo>
                  <a:cubicBezTo>
                    <a:pt x="1076" y="661"/>
                    <a:pt x="1081" y="659"/>
                    <a:pt x="1085" y="661"/>
                  </a:cubicBezTo>
                  <a:cubicBezTo>
                    <a:pt x="1090" y="663"/>
                    <a:pt x="1092" y="668"/>
                    <a:pt x="1090" y="672"/>
                  </a:cubicBezTo>
                  <a:cubicBezTo>
                    <a:pt x="1089" y="675"/>
                    <a:pt x="1085" y="677"/>
                    <a:pt x="1082" y="677"/>
                  </a:cubicBezTo>
                  <a:close/>
                  <a:moveTo>
                    <a:pt x="1340" y="675"/>
                  </a:moveTo>
                  <a:cubicBezTo>
                    <a:pt x="1337" y="675"/>
                    <a:pt x="1334" y="673"/>
                    <a:pt x="1332" y="670"/>
                  </a:cubicBezTo>
                  <a:cubicBezTo>
                    <a:pt x="1331" y="665"/>
                    <a:pt x="1333" y="660"/>
                    <a:pt x="1338" y="659"/>
                  </a:cubicBezTo>
                  <a:cubicBezTo>
                    <a:pt x="1342" y="657"/>
                    <a:pt x="1347" y="660"/>
                    <a:pt x="1349" y="664"/>
                  </a:cubicBezTo>
                  <a:cubicBezTo>
                    <a:pt x="1349" y="666"/>
                    <a:pt x="1349" y="669"/>
                    <a:pt x="1348" y="671"/>
                  </a:cubicBezTo>
                  <a:cubicBezTo>
                    <a:pt x="1347" y="673"/>
                    <a:pt x="1345" y="674"/>
                    <a:pt x="1343" y="675"/>
                  </a:cubicBezTo>
                  <a:cubicBezTo>
                    <a:pt x="1342" y="675"/>
                    <a:pt x="1341" y="675"/>
                    <a:pt x="1340" y="675"/>
                  </a:cubicBezTo>
                  <a:close/>
                  <a:moveTo>
                    <a:pt x="4102" y="670"/>
                  </a:moveTo>
                  <a:cubicBezTo>
                    <a:pt x="4099" y="670"/>
                    <a:pt x="4098" y="670"/>
                    <a:pt x="4096" y="668"/>
                  </a:cubicBezTo>
                  <a:cubicBezTo>
                    <a:pt x="4094" y="667"/>
                    <a:pt x="4093" y="665"/>
                    <a:pt x="4093" y="663"/>
                  </a:cubicBezTo>
                  <a:cubicBezTo>
                    <a:pt x="4093" y="660"/>
                    <a:pt x="4094" y="658"/>
                    <a:pt x="4095" y="656"/>
                  </a:cubicBezTo>
                  <a:cubicBezTo>
                    <a:pt x="4116" y="632"/>
                    <a:pt x="4137" y="607"/>
                    <a:pt x="4157" y="583"/>
                  </a:cubicBezTo>
                  <a:cubicBezTo>
                    <a:pt x="4157" y="583"/>
                    <a:pt x="4157" y="583"/>
                    <a:pt x="4157" y="583"/>
                  </a:cubicBezTo>
                  <a:cubicBezTo>
                    <a:pt x="4157" y="583"/>
                    <a:pt x="4157" y="583"/>
                    <a:pt x="4157" y="583"/>
                  </a:cubicBezTo>
                  <a:cubicBezTo>
                    <a:pt x="4181" y="554"/>
                    <a:pt x="4204" y="524"/>
                    <a:pt x="4227" y="494"/>
                  </a:cubicBezTo>
                  <a:cubicBezTo>
                    <a:pt x="4230" y="491"/>
                    <a:pt x="4235" y="490"/>
                    <a:pt x="4239" y="493"/>
                  </a:cubicBezTo>
                  <a:cubicBezTo>
                    <a:pt x="4241" y="494"/>
                    <a:pt x="4242" y="496"/>
                    <a:pt x="4242" y="499"/>
                  </a:cubicBezTo>
                  <a:cubicBezTo>
                    <a:pt x="4242" y="501"/>
                    <a:pt x="4242" y="503"/>
                    <a:pt x="4240" y="505"/>
                  </a:cubicBezTo>
                  <a:cubicBezTo>
                    <a:pt x="4218" y="534"/>
                    <a:pt x="4194" y="564"/>
                    <a:pt x="4170" y="594"/>
                  </a:cubicBezTo>
                  <a:cubicBezTo>
                    <a:pt x="4170" y="594"/>
                    <a:pt x="4170" y="594"/>
                    <a:pt x="4170" y="594"/>
                  </a:cubicBezTo>
                  <a:cubicBezTo>
                    <a:pt x="4150" y="618"/>
                    <a:pt x="4129" y="643"/>
                    <a:pt x="4108" y="667"/>
                  </a:cubicBezTo>
                  <a:cubicBezTo>
                    <a:pt x="4106" y="669"/>
                    <a:pt x="4104" y="670"/>
                    <a:pt x="4102" y="670"/>
                  </a:cubicBezTo>
                  <a:close/>
                  <a:moveTo>
                    <a:pt x="1367" y="666"/>
                  </a:moveTo>
                  <a:cubicBezTo>
                    <a:pt x="1364" y="666"/>
                    <a:pt x="1360" y="664"/>
                    <a:pt x="1359" y="660"/>
                  </a:cubicBezTo>
                  <a:cubicBezTo>
                    <a:pt x="1358" y="658"/>
                    <a:pt x="1358" y="656"/>
                    <a:pt x="1359" y="654"/>
                  </a:cubicBezTo>
                  <a:cubicBezTo>
                    <a:pt x="1360" y="652"/>
                    <a:pt x="1362" y="650"/>
                    <a:pt x="1364" y="649"/>
                  </a:cubicBezTo>
                  <a:cubicBezTo>
                    <a:pt x="1387" y="641"/>
                    <a:pt x="1411" y="631"/>
                    <a:pt x="1440" y="618"/>
                  </a:cubicBezTo>
                  <a:cubicBezTo>
                    <a:pt x="1444" y="616"/>
                    <a:pt x="1448" y="615"/>
                    <a:pt x="1452" y="613"/>
                  </a:cubicBezTo>
                  <a:cubicBezTo>
                    <a:pt x="1484" y="599"/>
                    <a:pt x="1517" y="583"/>
                    <a:pt x="1554" y="564"/>
                  </a:cubicBezTo>
                  <a:cubicBezTo>
                    <a:pt x="1559" y="562"/>
                    <a:pt x="1564" y="564"/>
                    <a:pt x="1566" y="568"/>
                  </a:cubicBezTo>
                  <a:cubicBezTo>
                    <a:pt x="1568" y="572"/>
                    <a:pt x="1566" y="578"/>
                    <a:pt x="1562" y="580"/>
                  </a:cubicBezTo>
                  <a:cubicBezTo>
                    <a:pt x="1524" y="598"/>
                    <a:pt x="1491" y="614"/>
                    <a:pt x="1459" y="628"/>
                  </a:cubicBezTo>
                  <a:cubicBezTo>
                    <a:pt x="1459" y="628"/>
                    <a:pt x="1459" y="628"/>
                    <a:pt x="1459" y="628"/>
                  </a:cubicBezTo>
                  <a:cubicBezTo>
                    <a:pt x="1454" y="631"/>
                    <a:pt x="1450" y="632"/>
                    <a:pt x="1447" y="634"/>
                  </a:cubicBezTo>
                  <a:cubicBezTo>
                    <a:pt x="1417" y="647"/>
                    <a:pt x="1393" y="657"/>
                    <a:pt x="1370" y="665"/>
                  </a:cubicBezTo>
                  <a:cubicBezTo>
                    <a:pt x="1369" y="666"/>
                    <a:pt x="1368" y="666"/>
                    <a:pt x="1367" y="666"/>
                  </a:cubicBezTo>
                  <a:close/>
                  <a:moveTo>
                    <a:pt x="1056" y="665"/>
                  </a:moveTo>
                  <a:cubicBezTo>
                    <a:pt x="1055" y="665"/>
                    <a:pt x="1054" y="665"/>
                    <a:pt x="1053" y="664"/>
                  </a:cubicBezTo>
                  <a:cubicBezTo>
                    <a:pt x="1037" y="657"/>
                    <a:pt x="1022" y="648"/>
                    <a:pt x="1006" y="638"/>
                  </a:cubicBezTo>
                  <a:cubicBezTo>
                    <a:pt x="989" y="628"/>
                    <a:pt x="973" y="617"/>
                    <a:pt x="955" y="604"/>
                  </a:cubicBezTo>
                  <a:cubicBezTo>
                    <a:pt x="932" y="587"/>
                    <a:pt x="910" y="570"/>
                    <a:pt x="893" y="557"/>
                  </a:cubicBezTo>
                  <a:cubicBezTo>
                    <a:pt x="888" y="553"/>
                    <a:pt x="883" y="549"/>
                    <a:pt x="879" y="545"/>
                  </a:cubicBezTo>
                  <a:cubicBezTo>
                    <a:pt x="875" y="542"/>
                    <a:pt x="875" y="537"/>
                    <a:pt x="877" y="533"/>
                  </a:cubicBezTo>
                  <a:cubicBezTo>
                    <a:pt x="880" y="530"/>
                    <a:pt x="886" y="529"/>
                    <a:pt x="889" y="532"/>
                  </a:cubicBezTo>
                  <a:cubicBezTo>
                    <a:pt x="894" y="536"/>
                    <a:pt x="899" y="539"/>
                    <a:pt x="904" y="543"/>
                  </a:cubicBezTo>
                  <a:cubicBezTo>
                    <a:pt x="920" y="556"/>
                    <a:pt x="942" y="574"/>
                    <a:pt x="965" y="590"/>
                  </a:cubicBezTo>
                  <a:cubicBezTo>
                    <a:pt x="982" y="602"/>
                    <a:pt x="998" y="613"/>
                    <a:pt x="1015" y="623"/>
                  </a:cubicBezTo>
                  <a:cubicBezTo>
                    <a:pt x="1031" y="633"/>
                    <a:pt x="1046" y="642"/>
                    <a:pt x="1060" y="649"/>
                  </a:cubicBezTo>
                  <a:cubicBezTo>
                    <a:pt x="1060" y="649"/>
                    <a:pt x="1060" y="649"/>
                    <a:pt x="1060" y="649"/>
                  </a:cubicBezTo>
                  <a:cubicBezTo>
                    <a:pt x="1062" y="650"/>
                    <a:pt x="1064" y="652"/>
                    <a:pt x="1064" y="654"/>
                  </a:cubicBezTo>
                  <a:cubicBezTo>
                    <a:pt x="1065" y="656"/>
                    <a:pt x="1065" y="658"/>
                    <a:pt x="1064" y="660"/>
                  </a:cubicBezTo>
                  <a:cubicBezTo>
                    <a:pt x="1063" y="663"/>
                    <a:pt x="1060" y="665"/>
                    <a:pt x="1056" y="665"/>
                  </a:cubicBezTo>
                  <a:close/>
                  <a:moveTo>
                    <a:pt x="5367" y="629"/>
                  </a:moveTo>
                  <a:cubicBezTo>
                    <a:pt x="5365" y="629"/>
                    <a:pt x="5362" y="628"/>
                    <a:pt x="5361" y="626"/>
                  </a:cubicBezTo>
                  <a:cubicBezTo>
                    <a:pt x="5359" y="624"/>
                    <a:pt x="5359" y="622"/>
                    <a:pt x="5359" y="620"/>
                  </a:cubicBezTo>
                  <a:cubicBezTo>
                    <a:pt x="5359" y="618"/>
                    <a:pt x="5360" y="616"/>
                    <a:pt x="5362" y="614"/>
                  </a:cubicBezTo>
                  <a:cubicBezTo>
                    <a:pt x="5365" y="611"/>
                    <a:pt x="5371" y="612"/>
                    <a:pt x="5374" y="616"/>
                  </a:cubicBezTo>
                  <a:cubicBezTo>
                    <a:pt x="5377" y="619"/>
                    <a:pt x="5376" y="625"/>
                    <a:pt x="5373" y="628"/>
                  </a:cubicBezTo>
                  <a:cubicBezTo>
                    <a:pt x="5371" y="629"/>
                    <a:pt x="5369" y="629"/>
                    <a:pt x="5367" y="629"/>
                  </a:cubicBezTo>
                  <a:close/>
                  <a:moveTo>
                    <a:pt x="5349" y="607"/>
                  </a:moveTo>
                  <a:cubicBezTo>
                    <a:pt x="5347" y="607"/>
                    <a:pt x="5345" y="606"/>
                    <a:pt x="5343" y="604"/>
                  </a:cubicBezTo>
                  <a:cubicBezTo>
                    <a:pt x="5335" y="594"/>
                    <a:pt x="5327" y="584"/>
                    <a:pt x="5319" y="574"/>
                  </a:cubicBezTo>
                  <a:cubicBezTo>
                    <a:pt x="5303" y="555"/>
                    <a:pt x="5288" y="535"/>
                    <a:pt x="5272" y="516"/>
                  </a:cubicBezTo>
                  <a:cubicBezTo>
                    <a:pt x="5266" y="509"/>
                    <a:pt x="5261" y="503"/>
                    <a:pt x="5255" y="496"/>
                  </a:cubicBezTo>
                  <a:cubicBezTo>
                    <a:pt x="5239" y="476"/>
                    <a:pt x="5225" y="459"/>
                    <a:pt x="5211" y="442"/>
                  </a:cubicBezTo>
                  <a:cubicBezTo>
                    <a:pt x="5209" y="440"/>
                    <a:pt x="5209" y="438"/>
                    <a:pt x="5209" y="436"/>
                  </a:cubicBezTo>
                  <a:cubicBezTo>
                    <a:pt x="5209" y="434"/>
                    <a:pt x="5210" y="432"/>
                    <a:pt x="5212" y="430"/>
                  </a:cubicBezTo>
                  <a:cubicBezTo>
                    <a:pt x="5215" y="427"/>
                    <a:pt x="5221" y="428"/>
                    <a:pt x="5224" y="431"/>
                  </a:cubicBezTo>
                  <a:cubicBezTo>
                    <a:pt x="5238" y="448"/>
                    <a:pt x="5252" y="465"/>
                    <a:pt x="5268" y="485"/>
                  </a:cubicBezTo>
                  <a:cubicBezTo>
                    <a:pt x="5274" y="491"/>
                    <a:pt x="5279" y="498"/>
                    <a:pt x="5285" y="505"/>
                  </a:cubicBezTo>
                  <a:cubicBezTo>
                    <a:pt x="5301" y="526"/>
                    <a:pt x="5318" y="546"/>
                    <a:pt x="5334" y="566"/>
                  </a:cubicBezTo>
                  <a:cubicBezTo>
                    <a:pt x="5341" y="575"/>
                    <a:pt x="5349" y="584"/>
                    <a:pt x="5356" y="594"/>
                  </a:cubicBezTo>
                  <a:cubicBezTo>
                    <a:pt x="5359" y="597"/>
                    <a:pt x="5358" y="603"/>
                    <a:pt x="5355" y="606"/>
                  </a:cubicBezTo>
                  <a:cubicBezTo>
                    <a:pt x="5353" y="607"/>
                    <a:pt x="5351" y="607"/>
                    <a:pt x="5349" y="607"/>
                  </a:cubicBezTo>
                  <a:close/>
                  <a:moveTo>
                    <a:pt x="1583" y="568"/>
                  </a:moveTo>
                  <a:cubicBezTo>
                    <a:pt x="1580" y="568"/>
                    <a:pt x="1577" y="566"/>
                    <a:pt x="1576" y="563"/>
                  </a:cubicBezTo>
                  <a:cubicBezTo>
                    <a:pt x="1574" y="559"/>
                    <a:pt x="1575" y="554"/>
                    <a:pt x="1580" y="552"/>
                  </a:cubicBezTo>
                  <a:cubicBezTo>
                    <a:pt x="1584" y="550"/>
                    <a:pt x="1589" y="552"/>
                    <a:pt x="1591" y="556"/>
                  </a:cubicBezTo>
                  <a:cubicBezTo>
                    <a:pt x="1593" y="560"/>
                    <a:pt x="1591" y="565"/>
                    <a:pt x="1587" y="567"/>
                  </a:cubicBezTo>
                  <a:cubicBezTo>
                    <a:pt x="1587" y="567"/>
                    <a:pt x="1587" y="567"/>
                    <a:pt x="1587" y="567"/>
                  </a:cubicBezTo>
                  <a:cubicBezTo>
                    <a:pt x="1586" y="568"/>
                    <a:pt x="1585" y="568"/>
                    <a:pt x="1583" y="568"/>
                  </a:cubicBezTo>
                  <a:close/>
                  <a:moveTo>
                    <a:pt x="1609" y="555"/>
                  </a:moveTo>
                  <a:cubicBezTo>
                    <a:pt x="1606" y="555"/>
                    <a:pt x="1603" y="553"/>
                    <a:pt x="1601" y="551"/>
                  </a:cubicBezTo>
                  <a:cubicBezTo>
                    <a:pt x="1600" y="548"/>
                    <a:pt x="1600" y="546"/>
                    <a:pt x="1601" y="544"/>
                  </a:cubicBezTo>
                  <a:cubicBezTo>
                    <a:pt x="1601" y="542"/>
                    <a:pt x="1603" y="540"/>
                    <a:pt x="1605" y="539"/>
                  </a:cubicBezTo>
                  <a:cubicBezTo>
                    <a:pt x="1624" y="529"/>
                    <a:pt x="1643" y="520"/>
                    <a:pt x="1662" y="510"/>
                  </a:cubicBezTo>
                  <a:cubicBezTo>
                    <a:pt x="1691" y="495"/>
                    <a:pt x="1691" y="495"/>
                    <a:pt x="1691" y="495"/>
                  </a:cubicBezTo>
                  <a:cubicBezTo>
                    <a:pt x="1691" y="495"/>
                    <a:pt x="1691" y="495"/>
                    <a:pt x="1691" y="495"/>
                  </a:cubicBezTo>
                  <a:cubicBezTo>
                    <a:pt x="1723" y="479"/>
                    <a:pt x="1758" y="461"/>
                    <a:pt x="1791" y="444"/>
                  </a:cubicBezTo>
                  <a:cubicBezTo>
                    <a:pt x="1795" y="442"/>
                    <a:pt x="1801" y="444"/>
                    <a:pt x="1803" y="448"/>
                  </a:cubicBezTo>
                  <a:cubicBezTo>
                    <a:pt x="1805" y="452"/>
                    <a:pt x="1803" y="457"/>
                    <a:pt x="1799" y="459"/>
                  </a:cubicBezTo>
                  <a:cubicBezTo>
                    <a:pt x="1767" y="476"/>
                    <a:pt x="1734" y="492"/>
                    <a:pt x="1699" y="510"/>
                  </a:cubicBezTo>
                  <a:cubicBezTo>
                    <a:pt x="1698" y="510"/>
                    <a:pt x="1698" y="510"/>
                    <a:pt x="1698" y="511"/>
                  </a:cubicBezTo>
                  <a:cubicBezTo>
                    <a:pt x="1693" y="513"/>
                    <a:pt x="1693" y="513"/>
                    <a:pt x="1693" y="513"/>
                  </a:cubicBezTo>
                  <a:cubicBezTo>
                    <a:pt x="1690" y="515"/>
                    <a:pt x="1686" y="517"/>
                    <a:pt x="1683" y="518"/>
                  </a:cubicBezTo>
                  <a:cubicBezTo>
                    <a:pt x="1669" y="526"/>
                    <a:pt x="1669" y="526"/>
                    <a:pt x="1669" y="526"/>
                  </a:cubicBezTo>
                  <a:cubicBezTo>
                    <a:pt x="1650" y="535"/>
                    <a:pt x="1631" y="545"/>
                    <a:pt x="1613" y="554"/>
                  </a:cubicBezTo>
                  <a:cubicBezTo>
                    <a:pt x="1611" y="555"/>
                    <a:pt x="1610" y="555"/>
                    <a:pt x="1609" y="555"/>
                  </a:cubicBezTo>
                  <a:close/>
                  <a:moveTo>
                    <a:pt x="6460" y="548"/>
                  </a:moveTo>
                  <a:cubicBezTo>
                    <a:pt x="6458" y="548"/>
                    <a:pt x="6455" y="547"/>
                    <a:pt x="6454" y="545"/>
                  </a:cubicBezTo>
                  <a:cubicBezTo>
                    <a:pt x="6452" y="543"/>
                    <a:pt x="6451" y="541"/>
                    <a:pt x="6451" y="539"/>
                  </a:cubicBezTo>
                  <a:cubicBezTo>
                    <a:pt x="6451" y="537"/>
                    <a:pt x="6452" y="535"/>
                    <a:pt x="6454" y="533"/>
                  </a:cubicBezTo>
                  <a:cubicBezTo>
                    <a:pt x="6457" y="530"/>
                    <a:pt x="6463" y="530"/>
                    <a:pt x="6466" y="534"/>
                  </a:cubicBezTo>
                  <a:cubicBezTo>
                    <a:pt x="6469" y="537"/>
                    <a:pt x="6469" y="542"/>
                    <a:pt x="6466" y="546"/>
                  </a:cubicBezTo>
                  <a:cubicBezTo>
                    <a:pt x="6464" y="547"/>
                    <a:pt x="6462" y="548"/>
                    <a:pt x="6460" y="548"/>
                  </a:cubicBezTo>
                  <a:close/>
                  <a:moveTo>
                    <a:pt x="862" y="529"/>
                  </a:moveTo>
                  <a:cubicBezTo>
                    <a:pt x="860" y="529"/>
                    <a:pt x="858" y="528"/>
                    <a:pt x="857" y="527"/>
                  </a:cubicBezTo>
                  <a:cubicBezTo>
                    <a:pt x="853" y="524"/>
                    <a:pt x="853" y="519"/>
                    <a:pt x="856" y="515"/>
                  </a:cubicBezTo>
                  <a:cubicBezTo>
                    <a:pt x="859" y="512"/>
                    <a:pt x="864" y="511"/>
                    <a:pt x="868" y="514"/>
                  </a:cubicBezTo>
                  <a:cubicBezTo>
                    <a:pt x="871" y="517"/>
                    <a:pt x="872" y="522"/>
                    <a:pt x="869" y="526"/>
                  </a:cubicBezTo>
                  <a:cubicBezTo>
                    <a:pt x="867" y="528"/>
                    <a:pt x="865" y="529"/>
                    <a:pt x="862" y="529"/>
                  </a:cubicBezTo>
                  <a:close/>
                  <a:moveTo>
                    <a:pt x="6481" y="528"/>
                  </a:moveTo>
                  <a:cubicBezTo>
                    <a:pt x="6478" y="528"/>
                    <a:pt x="6476" y="528"/>
                    <a:pt x="6474" y="526"/>
                  </a:cubicBezTo>
                  <a:cubicBezTo>
                    <a:pt x="6471" y="522"/>
                    <a:pt x="6471" y="517"/>
                    <a:pt x="6475" y="514"/>
                  </a:cubicBezTo>
                  <a:cubicBezTo>
                    <a:pt x="6481" y="508"/>
                    <a:pt x="6486" y="503"/>
                    <a:pt x="6492" y="497"/>
                  </a:cubicBezTo>
                  <a:cubicBezTo>
                    <a:pt x="6510" y="481"/>
                    <a:pt x="6527" y="464"/>
                    <a:pt x="6545" y="448"/>
                  </a:cubicBezTo>
                  <a:cubicBezTo>
                    <a:pt x="6551" y="443"/>
                    <a:pt x="6557" y="437"/>
                    <a:pt x="6563" y="432"/>
                  </a:cubicBezTo>
                  <a:cubicBezTo>
                    <a:pt x="6581" y="414"/>
                    <a:pt x="6601" y="396"/>
                    <a:pt x="6625" y="375"/>
                  </a:cubicBezTo>
                  <a:cubicBezTo>
                    <a:pt x="6625" y="375"/>
                    <a:pt x="6625" y="375"/>
                    <a:pt x="6625" y="375"/>
                  </a:cubicBezTo>
                  <a:cubicBezTo>
                    <a:pt x="6625" y="375"/>
                    <a:pt x="6626" y="374"/>
                    <a:pt x="6627" y="373"/>
                  </a:cubicBezTo>
                  <a:cubicBezTo>
                    <a:pt x="6627" y="373"/>
                    <a:pt x="6628" y="372"/>
                    <a:pt x="6629" y="372"/>
                  </a:cubicBezTo>
                  <a:cubicBezTo>
                    <a:pt x="6632" y="369"/>
                    <a:pt x="6638" y="369"/>
                    <a:pt x="6641" y="372"/>
                  </a:cubicBezTo>
                  <a:cubicBezTo>
                    <a:pt x="6642" y="374"/>
                    <a:pt x="6643" y="376"/>
                    <a:pt x="6643" y="379"/>
                  </a:cubicBezTo>
                  <a:cubicBezTo>
                    <a:pt x="6643" y="381"/>
                    <a:pt x="6642" y="383"/>
                    <a:pt x="6640" y="384"/>
                  </a:cubicBezTo>
                  <a:cubicBezTo>
                    <a:pt x="6639" y="386"/>
                    <a:pt x="6639" y="386"/>
                    <a:pt x="6639" y="386"/>
                  </a:cubicBezTo>
                  <a:cubicBezTo>
                    <a:pt x="6638" y="386"/>
                    <a:pt x="6637" y="387"/>
                    <a:pt x="6636" y="388"/>
                  </a:cubicBezTo>
                  <a:cubicBezTo>
                    <a:pt x="6636" y="388"/>
                    <a:pt x="6636" y="388"/>
                    <a:pt x="6636" y="388"/>
                  </a:cubicBezTo>
                  <a:cubicBezTo>
                    <a:pt x="6612" y="409"/>
                    <a:pt x="6593" y="427"/>
                    <a:pt x="6574" y="444"/>
                  </a:cubicBezTo>
                  <a:cubicBezTo>
                    <a:pt x="6569" y="449"/>
                    <a:pt x="6563" y="455"/>
                    <a:pt x="6557" y="461"/>
                  </a:cubicBezTo>
                  <a:cubicBezTo>
                    <a:pt x="6540" y="476"/>
                    <a:pt x="6523" y="492"/>
                    <a:pt x="6507" y="507"/>
                  </a:cubicBezTo>
                  <a:cubicBezTo>
                    <a:pt x="6500" y="513"/>
                    <a:pt x="6493" y="520"/>
                    <a:pt x="6486" y="526"/>
                  </a:cubicBezTo>
                  <a:cubicBezTo>
                    <a:pt x="6485" y="528"/>
                    <a:pt x="6483" y="528"/>
                    <a:pt x="6481" y="528"/>
                  </a:cubicBezTo>
                  <a:close/>
                  <a:moveTo>
                    <a:pt x="2748" y="520"/>
                  </a:moveTo>
                  <a:cubicBezTo>
                    <a:pt x="2745" y="520"/>
                    <a:pt x="2743" y="519"/>
                    <a:pt x="2741" y="517"/>
                  </a:cubicBezTo>
                  <a:cubicBezTo>
                    <a:pt x="2740" y="515"/>
                    <a:pt x="2739" y="513"/>
                    <a:pt x="2740" y="510"/>
                  </a:cubicBezTo>
                  <a:cubicBezTo>
                    <a:pt x="2740" y="508"/>
                    <a:pt x="2741" y="506"/>
                    <a:pt x="2743" y="505"/>
                  </a:cubicBezTo>
                  <a:cubicBezTo>
                    <a:pt x="2746" y="502"/>
                    <a:pt x="2752" y="502"/>
                    <a:pt x="2755" y="506"/>
                  </a:cubicBezTo>
                  <a:cubicBezTo>
                    <a:pt x="2758" y="510"/>
                    <a:pt x="2757" y="515"/>
                    <a:pt x="2753" y="518"/>
                  </a:cubicBezTo>
                  <a:cubicBezTo>
                    <a:pt x="2752" y="519"/>
                    <a:pt x="2750" y="520"/>
                    <a:pt x="2748" y="520"/>
                  </a:cubicBezTo>
                  <a:close/>
                  <a:moveTo>
                    <a:pt x="840" y="511"/>
                  </a:moveTo>
                  <a:cubicBezTo>
                    <a:pt x="838" y="511"/>
                    <a:pt x="836" y="510"/>
                    <a:pt x="835" y="509"/>
                  </a:cubicBezTo>
                  <a:cubicBezTo>
                    <a:pt x="826" y="502"/>
                    <a:pt x="817" y="494"/>
                    <a:pt x="808" y="486"/>
                  </a:cubicBezTo>
                  <a:cubicBezTo>
                    <a:pt x="787" y="469"/>
                    <a:pt x="768" y="453"/>
                    <a:pt x="748" y="437"/>
                  </a:cubicBezTo>
                  <a:cubicBezTo>
                    <a:pt x="748" y="437"/>
                    <a:pt x="748" y="437"/>
                    <a:pt x="748" y="437"/>
                  </a:cubicBezTo>
                  <a:cubicBezTo>
                    <a:pt x="728" y="421"/>
                    <a:pt x="710" y="407"/>
                    <a:pt x="694" y="394"/>
                  </a:cubicBezTo>
                  <a:cubicBezTo>
                    <a:pt x="686" y="388"/>
                    <a:pt x="679" y="383"/>
                    <a:pt x="673" y="378"/>
                  </a:cubicBezTo>
                  <a:cubicBezTo>
                    <a:pt x="671" y="377"/>
                    <a:pt x="669" y="375"/>
                    <a:pt x="669" y="372"/>
                  </a:cubicBezTo>
                  <a:cubicBezTo>
                    <a:pt x="669" y="370"/>
                    <a:pt x="669" y="368"/>
                    <a:pt x="671" y="366"/>
                  </a:cubicBezTo>
                  <a:cubicBezTo>
                    <a:pt x="673" y="362"/>
                    <a:pt x="679" y="362"/>
                    <a:pt x="683" y="364"/>
                  </a:cubicBezTo>
                  <a:cubicBezTo>
                    <a:pt x="690" y="370"/>
                    <a:pt x="697" y="375"/>
                    <a:pt x="704" y="381"/>
                  </a:cubicBezTo>
                  <a:cubicBezTo>
                    <a:pt x="721" y="393"/>
                    <a:pt x="739" y="407"/>
                    <a:pt x="759" y="424"/>
                  </a:cubicBezTo>
                  <a:cubicBezTo>
                    <a:pt x="778" y="440"/>
                    <a:pt x="799" y="457"/>
                    <a:pt x="818" y="473"/>
                  </a:cubicBezTo>
                  <a:cubicBezTo>
                    <a:pt x="827" y="481"/>
                    <a:pt x="837" y="488"/>
                    <a:pt x="846" y="496"/>
                  </a:cubicBezTo>
                  <a:cubicBezTo>
                    <a:pt x="848" y="497"/>
                    <a:pt x="849" y="500"/>
                    <a:pt x="849" y="502"/>
                  </a:cubicBezTo>
                  <a:cubicBezTo>
                    <a:pt x="849" y="504"/>
                    <a:pt x="848" y="506"/>
                    <a:pt x="847" y="508"/>
                  </a:cubicBezTo>
                  <a:cubicBezTo>
                    <a:pt x="845" y="510"/>
                    <a:pt x="843" y="511"/>
                    <a:pt x="840" y="511"/>
                  </a:cubicBezTo>
                  <a:close/>
                  <a:moveTo>
                    <a:pt x="2730" y="498"/>
                  </a:moveTo>
                  <a:cubicBezTo>
                    <a:pt x="2728" y="498"/>
                    <a:pt x="2725" y="497"/>
                    <a:pt x="2724" y="495"/>
                  </a:cubicBezTo>
                  <a:cubicBezTo>
                    <a:pt x="2698" y="463"/>
                    <a:pt x="2675" y="435"/>
                    <a:pt x="2651" y="408"/>
                  </a:cubicBezTo>
                  <a:cubicBezTo>
                    <a:pt x="2649" y="406"/>
                    <a:pt x="2646" y="403"/>
                    <a:pt x="2643" y="400"/>
                  </a:cubicBezTo>
                  <a:cubicBezTo>
                    <a:pt x="2631" y="386"/>
                    <a:pt x="2617" y="371"/>
                    <a:pt x="2601" y="355"/>
                  </a:cubicBezTo>
                  <a:cubicBezTo>
                    <a:pt x="2588" y="341"/>
                    <a:pt x="2588" y="341"/>
                    <a:pt x="2588" y="341"/>
                  </a:cubicBezTo>
                  <a:cubicBezTo>
                    <a:pt x="2587" y="340"/>
                    <a:pt x="2586" y="339"/>
                    <a:pt x="2586" y="339"/>
                  </a:cubicBezTo>
                  <a:cubicBezTo>
                    <a:pt x="2582" y="336"/>
                    <a:pt x="2582" y="331"/>
                    <a:pt x="2585" y="327"/>
                  </a:cubicBezTo>
                  <a:cubicBezTo>
                    <a:pt x="2588" y="324"/>
                    <a:pt x="2594" y="323"/>
                    <a:pt x="2597" y="326"/>
                  </a:cubicBezTo>
                  <a:cubicBezTo>
                    <a:pt x="2598" y="327"/>
                    <a:pt x="2599" y="328"/>
                    <a:pt x="2600" y="329"/>
                  </a:cubicBezTo>
                  <a:cubicBezTo>
                    <a:pt x="2614" y="343"/>
                    <a:pt x="2614" y="343"/>
                    <a:pt x="2614" y="343"/>
                  </a:cubicBezTo>
                  <a:cubicBezTo>
                    <a:pt x="2629" y="359"/>
                    <a:pt x="2643" y="374"/>
                    <a:pt x="2656" y="389"/>
                  </a:cubicBezTo>
                  <a:cubicBezTo>
                    <a:pt x="2658" y="391"/>
                    <a:pt x="2661" y="394"/>
                    <a:pt x="2664" y="397"/>
                  </a:cubicBezTo>
                  <a:cubicBezTo>
                    <a:pt x="2688" y="424"/>
                    <a:pt x="2712" y="452"/>
                    <a:pt x="2737" y="484"/>
                  </a:cubicBezTo>
                  <a:cubicBezTo>
                    <a:pt x="2738" y="486"/>
                    <a:pt x="2739" y="488"/>
                    <a:pt x="2739" y="490"/>
                  </a:cubicBezTo>
                  <a:cubicBezTo>
                    <a:pt x="2739" y="492"/>
                    <a:pt x="2737" y="494"/>
                    <a:pt x="2736" y="496"/>
                  </a:cubicBezTo>
                  <a:cubicBezTo>
                    <a:pt x="2734" y="497"/>
                    <a:pt x="2732" y="498"/>
                    <a:pt x="2730" y="498"/>
                  </a:cubicBezTo>
                  <a:close/>
                  <a:moveTo>
                    <a:pt x="4251" y="486"/>
                  </a:moveTo>
                  <a:cubicBezTo>
                    <a:pt x="4249" y="486"/>
                    <a:pt x="4247" y="485"/>
                    <a:pt x="4246" y="484"/>
                  </a:cubicBezTo>
                  <a:cubicBezTo>
                    <a:pt x="4244" y="483"/>
                    <a:pt x="4243" y="481"/>
                    <a:pt x="4243" y="478"/>
                  </a:cubicBezTo>
                  <a:cubicBezTo>
                    <a:pt x="4242" y="476"/>
                    <a:pt x="4243" y="474"/>
                    <a:pt x="4244" y="472"/>
                  </a:cubicBezTo>
                  <a:cubicBezTo>
                    <a:pt x="4247" y="469"/>
                    <a:pt x="4252" y="468"/>
                    <a:pt x="4256" y="471"/>
                  </a:cubicBezTo>
                  <a:cubicBezTo>
                    <a:pt x="4260" y="473"/>
                    <a:pt x="4261" y="479"/>
                    <a:pt x="4258" y="482"/>
                  </a:cubicBezTo>
                  <a:cubicBezTo>
                    <a:pt x="4256" y="485"/>
                    <a:pt x="4254" y="486"/>
                    <a:pt x="4251" y="486"/>
                  </a:cubicBezTo>
                  <a:close/>
                  <a:moveTo>
                    <a:pt x="4268" y="463"/>
                  </a:moveTo>
                  <a:cubicBezTo>
                    <a:pt x="4266" y="463"/>
                    <a:pt x="4264" y="463"/>
                    <a:pt x="4263" y="461"/>
                  </a:cubicBezTo>
                  <a:cubicBezTo>
                    <a:pt x="4261" y="460"/>
                    <a:pt x="4260" y="458"/>
                    <a:pt x="4260" y="456"/>
                  </a:cubicBezTo>
                  <a:cubicBezTo>
                    <a:pt x="4259" y="454"/>
                    <a:pt x="4260" y="451"/>
                    <a:pt x="4261" y="450"/>
                  </a:cubicBezTo>
                  <a:cubicBezTo>
                    <a:pt x="4261" y="449"/>
                    <a:pt x="4262" y="449"/>
                    <a:pt x="4262" y="449"/>
                  </a:cubicBezTo>
                  <a:cubicBezTo>
                    <a:pt x="4262" y="449"/>
                    <a:pt x="4262" y="449"/>
                    <a:pt x="4262" y="449"/>
                  </a:cubicBezTo>
                  <a:cubicBezTo>
                    <a:pt x="4282" y="421"/>
                    <a:pt x="4301" y="396"/>
                    <a:pt x="4318" y="372"/>
                  </a:cubicBezTo>
                  <a:cubicBezTo>
                    <a:pt x="4333" y="350"/>
                    <a:pt x="4348" y="327"/>
                    <a:pt x="4362" y="306"/>
                  </a:cubicBezTo>
                  <a:cubicBezTo>
                    <a:pt x="4374" y="288"/>
                    <a:pt x="4374" y="288"/>
                    <a:pt x="4374" y="288"/>
                  </a:cubicBezTo>
                  <a:cubicBezTo>
                    <a:pt x="4380" y="278"/>
                    <a:pt x="4380" y="278"/>
                    <a:pt x="4380" y="278"/>
                  </a:cubicBezTo>
                  <a:cubicBezTo>
                    <a:pt x="4382" y="274"/>
                    <a:pt x="4388" y="273"/>
                    <a:pt x="4391" y="275"/>
                  </a:cubicBezTo>
                  <a:cubicBezTo>
                    <a:pt x="4395" y="278"/>
                    <a:pt x="4397" y="283"/>
                    <a:pt x="4394" y="287"/>
                  </a:cubicBezTo>
                  <a:cubicBezTo>
                    <a:pt x="4388" y="297"/>
                    <a:pt x="4388" y="297"/>
                    <a:pt x="4388" y="297"/>
                  </a:cubicBezTo>
                  <a:cubicBezTo>
                    <a:pt x="4376" y="315"/>
                    <a:pt x="4376" y="315"/>
                    <a:pt x="4376" y="315"/>
                  </a:cubicBezTo>
                  <a:cubicBezTo>
                    <a:pt x="4362" y="337"/>
                    <a:pt x="4347" y="359"/>
                    <a:pt x="4331" y="382"/>
                  </a:cubicBezTo>
                  <a:cubicBezTo>
                    <a:pt x="4314" y="406"/>
                    <a:pt x="4296" y="431"/>
                    <a:pt x="4276" y="459"/>
                  </a:cubicBezTo>
                  <a:cubicBezTo>
                    <a:pt x="4275" y="459"/>
                    <a:pt x="4275" y="459"/>
                    <a:pt x="4275" y="459"/>
                  </a:cubicBezTo>
                  <a:cubicBezTo>
                    <a:pt x="4275" y="459"/>
                    <a:pt x="4275" y="460"/>
                    <a:pt x="4275" y="460"/>
                  </a:cubicBezTo>
                  <a:cubicBezTo>
                    <a:pt x="4273" y="462"/>
                    <a:pt x="4271" y="463"/>
                    <a:pt x="4268" y="463"/>
                  </a:cubicBezTo>
                  <a:close/>
                  <a:moveTo>
                    <a:pt x="1821" y="447"/>
                  </a:moveTo>
                  <a:cubicBezTo>
                    <a:pt x="1817" y="447"/>
                    <a:pt x="1814" y="446"/>
                    <a:pt x="1813" y="443"/>
                  </a:cubicBezTo>
                  <a:cubicBezTo>
                    <a:pt x="1812" y="441"/>
                    <a:pt x="1812" y="438"/>
                    <a:pt x="1812" y="436"/>
                  </a:cubicBezTo>
                  <a:cubicBezTo>
                    <a:pt x="1813" y="434"/>
                    <a:pt x="1815" y="432"/>
                    <a:pt x="1817" y="431"/>
                  </a:cubicBezTo>
                  <a:cubicBezTo>
                    <a:pt x="1821" y="429"/>
                    <a:pt x="1826" y="431"/>
                    <a:pt x="1828" y="435"/>
                  </a:cubicBezTo>
                  <a:cubicBezTo>
                    <a:pt x="1830" y="439"/>
                    <a:pt x="1828" y="445"/>
                    <a:pt x="1824" y="447"/>
                  </a:cubicBezTo>
                  <a:cubicBezTo>
                    <a:pt x="1823" y="447"/>
                    <a:pt x="1822" y="447"/>
                    <a:pt x="1821" y="447"/>
                  </a:cubicBezTo>
                  <a:close/>
                  <a:moveTo>
                    <a:pt x="1846" y="435"/>
                  </a:moveTo>
                  <a:cubicBezTo>
                    <a:pt x="1843" y="435"/>
                    <a:pt x="1840" y="433"/>
                    <a:pt x="1838" y="430"/>
                  </a:cubicBezTo>
                  <a:cubicBezTo>
                    <a:pt x="1837" y="428"/>
                    <a:pt x="1837" y="426"/>
                    <a:pt x="1838" y="424"/>
                  </a:cubicBezTo>
                  <a:cubicBezTo>
                    <a:pt x="1839" y="422"/>
                    <a:pt x="1840" y="420"/>
                    <a:pt x="1842" y="419"/>
                  </a:cubicBezTo>
                  <a:cubicBezTo>
                    <a:pt x="1865" y="408"/>
                    <a:pt x="1885" y="398"/>
                    <a:pt x="1905" y="389"/>
                  </a:cubicBezTo>
                  <a:cubicBezTo>
                    <a:pt x="1913" y="385"/>
                    <a:pt x="1921" y="381"/>
                    <a:pt x="1928" y="378"/>
                  </a:cubicBezTo>
                  <a:cubicBezTo>
                    <a:pt x="1928" y="378"/>
                    <a:pt x="1928" y="378"/>
                    <a:pt x="1928" y="378"/>
                  </a:cubicBezTo>
                  <a:cubicBezTo>
                    <a:pt x="1929" y="377"/>
                    <a:pt x="1929" y="377"/>
                    <a:pt x="1929" y="377"/>
                  </a:cubicBezTo>
                  <a:cubicBezTo>
                    <a:pt x="1929" y="377"/>
                    <a:pt x="1929" y="377"/>
                    <a:pt x="1929" y="377"/>
                  </a:cubicBezTo>
                  <a:cubicBezTo>
                    <a:pt x="1966" y="360"/>
                    <a:pt x="2000" y="345"/>
                    <a:pt x="2033" y="332"/>
                  </a:cubicBezTo>
                  <a:cubicBezTo>
                    <a:pt x="2037" y="330"/>
                    <a:pt x="2042" y="332"/>
                    <a:pt x="2044" y="336"/>
                  </a:cubicBezTo>
                  <a:cubicBezTo>
                    <a:pt x="2045" y="339"/>
                    <a:pt x="2045" y="341"/>
                    <a:pt x="2044" y="343"/>
                  </a:cubicBezTo>
                  <a:cubicBezTo>
                    <a:pt x="2043" y="345"/>
                    <a:pt x="2042" y="347"/>
                    <a:pt x="2039" y="347"/>
                  </a:cubicBezTo>
                  <a:cubicBezTo>
                    <a:pt x="2007" y="361"/>
                    <a:pt x="1973" y="376"/>
                    <a:pt x="1936" y="393"/>
                  </a:cubicBezTo>
                  <a:cubicBezTo>
                    <a:pt x="1928" y="396"/>
                    <a:pt x="1920" y="400"/>
                    <a:pt x="1912" y="404"/>
                  </a:cubicBezTo>
                  <a:cubicBezTo>
                    <a:pt x="1892" y="413"/>
                    <a:pt x="1872" y="423"/>
                    <a:pt x="1850" y="434"/>
                  </a:cubicBezTo>
                  <a:cubicBezTo>
                    <a:pt x="1848" y="435"/>
                    <a:pt x="1847" y="435"/>
                    <a:pt x="1846" y="435"/>
                  </a:cubicBezTo>
                  <a:close/>
                  <a:moveTo>
                    <a:pt x="5199" y="424"/>
                  </a:moveTo>
                  <a:cubicBezTo>
                    <a:pt x="5197" y="424"/>
                    <a:pt x="5194" y="422"/>
                    <a:pt x="5193" y="421"/>
                  </a:cubicBezTo>
                  <a:cubicBezTo>
                    <a:pt x="5191" y="419"/>
                    <a:pt x="5190" y="417"/>
                    <a:pt x="5191" y="414"/>
                  </a:cubicBezTo>
                  <a:cubicBezTo>
                    <a:pt x="5191" y="412"/>
                    <a:pt x="5192" y="410"/>
                    <a:pt x="5194" y="409"/>
                  </a:cubicBezTo>
                  <a:cubicBezTo>
                    <a:pt x="5197" y="406"/>
                    <a:pt x="5203" y="406"/>
                    <a:pt x="5205" y="410"/>
                  </a:cubicBezTo>
                  <a:cubicBezTo>
                    <a:pt x="5207" y="411"/>
                    <a:pt x="5208" y="413"/>
                    <a:pt x="5207" y="416"/>
                  </a:cubicBezTo>
                  <a:cubicBezTo>
                    <a:pt x="5207" y="418"/>
                    <a:pt x="5206" y="420"/>
                    <a:pt x="5205" y="422"/>
                  </a:cubicBezTo>
                  <a:cubicBezTo>
                    <a:pt x="5203" y="423"/>
                    <a:pt x="5201" y="424"/>
                    <a:pt x="5199" y="424"/>
                  </a:cubicBezTo>
                  <a:close/>
                  <a:moveTo>
                    <a:pt x="5181" y="402"/>
                  </a:moveTo>
                  <a:cubicBezTo>
                    <a:pt x="5178" y="402"/>
                    <a:pt x="5176" y="401"/>
                    <a:pt x="5174" y="399"/>
                  </a:cubicBezTo>
                  <a:cubicBezTo>
                    <a:pt x="5164" y="388"/>
                    <a:pt x="5156" y="378"/>
                    <a:pt x="5147" y="368"/>
                  </a:cubicBezTo>
                  <a:cubicBezTo>
                    <a:pt x="5132" y="350"/>
                    <a:pt x="5115" y="332"/>
                    <a:pt x="5099" y="315"/>
                  </a:cubicBezTo>
                  <a:cubicBezTo>
                    <a:pt x="5099" y="315"/>
                    <a:pt x="5099" y="315"/>
                    <a:pt x="5099" y="315"/>
                  </a:cubicBezTo>
                  <a:cubicBezTo>
                    <a:pt x="5078" y="292"/>
                    <a:pt x="5056" y="269"/>
                    <a:pt x="5035" y="247"/>
                  </a:cubicBezTo>
                  <a:cubicBezTo>
                    <a:pt x="5034" y="247"/>
                    <a:pt x="5034" y="247"/>
                    <a:pt x="5034" y="246"/>
                  </a:cubicBezTo>
                  <a:cubicBezTo>
                    <a:pt x="5034" y="246"/>
                    <a:pt x="5033" y="246"/>
                    <a:pt x="5033" y="245"/>
                  </a:cubicBezTo>
                  <a:cubicBezTo>
                    <a:pt x="5030" y="242"/>
                    <a:pt x="5030" y="237"/>
                    <a:pt x="5033" y="233"/>
                  </a:cubicBezTo>
                  <a:cubicBezTo>
                    <a:pt x="5036" y="230"/>
                    <a:pt x="5042" y="230"/>
                    <a:pt x="5045" y="234"/>
                  </a:cubicBezTo>
                  <a:cubicBezTo>
                    <a:pt x="5046" y="234"/>
                    <a:pt x="5046" y="235"/>
                    <a:pt x="5047" y="235"/>
                  </a:cubicBezTo>
                  <a:cubicBezTo>
                    <a:pt x="5047" y="235"/>
                    <a:pt x="5047" y="235"/>
                    <a:pt x="5047" y="235"/>
                  </a:cubicBezTo>
                  <a:cubicBezTo>
                    <a:pt x="5068" y="257"/>
                    <a:pt x="5090" y="280"/>
                    <a:pt x="5111" y="303"/>
                  </a:cubicBezTo>
                  <a:cubicBezTo>
                    <a:pt x="5112" y="303"/>
                    <a:pt x="5112" y="303"/>
                    <a:pt x="5112" y="303"/>
                  </a:cubicBezTo>
                  <a:cubicBezTo>
                    <a:pt x="5112" y="303"/>
                    <a:pt x="5112" y="303"/>
                    <a:pt x="5112" y="304"/>
                  </a:cubicBezTo>
                  <a:cubicBezTo>
                    <a:pt x="5128" y="321"/>
                    <a:pt x="5144" y="339"/>
                    <a:pt x="5160" y="357"/>
                  </a:cubicBezTo>
                  <a:cubicBezTo>
                    <a:pt x="5170" y="368"/>
                    <a:pt x="5179" y="378"/>
                    <a:pt x="5187" y="388"/>
                  </a:cubicBezTo>
                  <a:cubicBezTo>
                    <a:pt x="5189" y="390"/>
                    <a:pt x="5189" y="392"/>
                    <a:pt x="5189" y="394"/>
                  </a:cubicBezTo>
                  <a:cubicBezTo>
                    <a:pt x="5189" y="396"/>
                    <a:pt x="5188" y="399"/>
                    <a:pt x="5186" y="400"/>
                  </a:cubicBezTo>
                  <a:cubicBezTo>
                    <a:pt x="5185" y="401"/>
                    <a:pt x="5183" y="402"/>
                    <a:pt x="5181" y="402"/>
                  </a:cubicBezTo>
                  <a:close/>
                  <a:moveTo>
                    <a:pt x="6656" y="368"/>
                  </a:moveTo>
                  <a:cubicBezTo>
                    <a:pt x="6653" y="368"/>
                    <a:pt x="6651" y="367"/>
                    <a:pt x="6649" y="365"/>
                  </a:cubicBezTo>
                  <a:cubicBezTo>
                    <a:pt x="6648" y="363"/>
                    <a:pt x="6647" y="361"/>
                    <a:pt x="6647" y="359"/>
                  </a:cubicBezTo>
                  <a:cubicBezTo>
                    <a:pt x="6647" y="356"/>
                    <a:pt x="6648" y="354"/>
                    <a:pt x="6650" y="353"/>
                  </a:cubicBezTo>
                  <a:cubicBezTo>
                    <a:pt x="6650" y="353"/>
                    <a:pt x="6650" y="353"/>
                    <a:pt x="6650" y="353"/>
                  </a:cubicBezTo>
                  <a:cubicBezTo>
                    <a:pt x="6653" y="350"/>
                    <a:pt x="6659" y="350"/>
                    <a:pt x="6662" y="354"/>
                  </a:cubicBezTo>
                  <a:cubicBezTo>
                    <a:pt x="6665" y="357"/>
                    <a:pt x="6665" y="363"/>
                    <a:pt x="6661" y="366"/>
                  </a:cubicBezTo>
                  <a:cubicBezTo>
                    <a:pt x="6660" y="367"/>
                    <a:pt x="6658" y="368"/>
                    <a:pt x="6656" y="368"/>
                  </a:cubicBezTo>
                  <a:close/>
                  <a:moveTo>
                    <a:pt x="655" y="363"/>
                  </a:moveTo>
                  <a:cubicBezTo>
                    <a:pt x="653" y="363"/>
                    <a:pt x="651" y="362"/>
                    <a:pt x="650" y="361"/>
                  </a:cubicBezTo>
                  <a:cubicBezTo>
                    <a:pt x="648" y="360"/>
                    <a:pt x="647" y="358"/>
                    <a:pt x="646" y="356"/>
                  </a:cubicBezTo>
                  <a:cubicBezTo>
                    <a:pt x="646" y="354"/>
                    <a:pt x="646" y="351"/>
                    <a:pt x="648" y="350"/>
                  </a:cubicBezTo>
                  <a:cubicBezTo>
                    <a:pt x="650" y="346"/>
                    <a:pt x="656" y="345"/>
                    <a:pt x="660" y="348"/>
                  </a:cubicBezTo>
                  <a:cubicBezTo>
                    <a:pt x="663" y="350"/>
                    <a:pt x="664" y="356"/>
                    <a:pt x="662" y="359"/>
                  </a:cubicBezTo>
                  <a:cubicBezTo>
                    <a:pt x="660" y="362"/>
                    <a:pt x="657" y="363"/>
                    <a:pt x="655" y="363"/>
                  </a:cubicBezTo>
                  <a:close/>
                  <a:moveTo>
                    <a:pt x="6677" y="349"/>
                  </a:moveTo>
                  <a:cubicBezTo>
                    <a:pt x="6674" y="349"/>
                    <a:pt x="6672" y="348"/>
                    <a:pt x="6670" y="346"/>
                  </a:cubicBezTo>
                  <a:cubicBezTo>
                    <a:pt x="6667" y="343"/>
                    <a:pt x="6668" y="337"/>
                    <a:pt x="6671" y="334"/>
                  </a:cubicBezTo>
                  <a:cubicBezTo>
                    <a:pt x="6672" y="334"/>
                    <a:pt x="6672" y="334"/>
                    <a:pt x="6672" y="334"/>
                  </a:cubicBezTo>
                  <a:cubicBezTo>
                    <a:pt x="6686" y="322"/>
                    <a:pt x="6686" y="322"/>
                    <a:pt x="6686" y="322"/>
                  </a:cubicBezTo>
                  <a:cubicBezTo>
                    <a:pt x="6693" y="316"/>
                    <a:pt x="6701" y="312"/>
                    <a:pt x="6707" y="310"/>
                  </a:cubicBezTo>
                  <a:cubicBezTo>
                    <a:pt x="6709" y="309"/>
                    <a:pt x="6710" y="309"/>
                    <a:pt x="6712" y="308"/>
                  </a:cubicBezTo>
                  <a:cubicBezTo>
                    <a:pt x="6712" y="308"/>
                    <a:pt x="6713" y="308"/>
                    <a:pt x="6714" y="307"/>
                  </a:cubicBezTo>
                  <a:cubicBezTo>
                    <a:pt x="6714" y="307"/>
                    <a:pt x="6714" y="307"/>
                    <a:pt x="6714" y="307"/>
                  </a:cubicBezTo>
                  <a:cubicBezTo>
                    <a:pt x="6717" y="306"/>
                    <a:pt x="6719" y="305"/>
                    <a:pt x="6722" y="305"/>
                  </a:cubicBezTo>
                  <a:cubicBezTo>
                    <a:pt x="6726" y="303"/>
                    <a:pt x="6731" y="302"/>
                    <a:pt x="6735" y="301"/>
                  </a:cubicBezTo>
                  <a:cubicBezTo>
                    <a:pt x="6737" y="300"/>
                    <a:pt x="6738" y="300"/>
                    <a:pt x="6739" y="300"/>
                  </a:cubicBezTo>
                  <a:cubicBezTo>
                    <a:pt x="6740" y="299"/>
                    <a:pt x="6740" y="299"/>
                    <a:pt x="6740" y="299"/>
                  </a:cubicBezTo>
                  <a:cubicBezTo>
                    <a:pt x="6746" y="298"/>
                    <a:pt x="6754" y="296"/>
                    <a:pt x="6762" y="294"/>
                  </a:cubicBezTo>
                  <a:cubicBezTo>
                    <a:pt x="6778" y="290"/>
                    <a:pt x="6797" y="287"/>
                    <a:pt x="6817" y="284"/>
                  </a:cubicBezTo>
                  <a:cubicBezTo>
                    <a:pt x="6835" y="281"/>
                    <a:pt x="6854" y="278"/>
                    <a:pt x="6874" y="275"/>
                  </a:cubicBezTo>
                  <a:cubicBezTo>
                    <a:pt x="6878" y="275"/>
                    <a:pt x="6883" y="278"/>
                    <a:pt x="6883" y="283"/>
                  </a:cubicBezTo>
                  <a:cubicBezTo>
                    <a:pt x="6884" y="285"/>
                    <a:pt x="6883" y="287"/>
                    <a:pt x="6882" y="289"/>
                  </a:cubicBezTo>
                  <a:cubicBezTo>
                    <a:pt x="6880" y="291"/>
                    <a:pt x="6878" y="292"/>
                    <a:pt x="6876" y="292"/>
                  </a:cubicBezTo>
                  <a:cubicBezTo>
                    <a:pt x="6856" y="295"/>
                    <a:pt x="6837" y="298"/>
                    <a:pt x="6820" y="300"/>
                  </a:cubicBezTo>
                  <a:cubicBezTo>
                    <a:pt x="6800" y="304"/>
                    <a:pt x="6782" y="307"/>
                    <a:pt x="6766" y="311"/>
                  </a:cubicBezTo>
                  <a:cubicBezTo>
                    <a:pt x="6765" y="311"/>
                    <a:pt x="6765" y="311"/>
                    <a:pt x="6765" y="311"/>
                  </a:cubicBezTo>
                  <a:cubicBezTo>
                    <a:pt x="6757" y="313"/>
                    <a:pt x="6750" y="314"/>
                    <a:pt x="6744" y="316"/>
                  </a:cubicBezTo>
                  <a:cubicBezTo>
                    <a:pt x="6744" y="316"/>
                    <a:pt x="6744" y="316"/>
                    <a:pt x="6744" y="316"/>
                  </a:cubicBezTo>
                  <a:cubicBezTo>
                    <a:pt x="6742" y="316"/>
                    <a:pt x="6741" y="317"/>
                    <a:pt x="6739" y="317"/>
                  </a:cubicBezTo>
                  <a:cubicBezTo>
                    <a:pt x="6735" y="318"/>
                    <a:pt x="6731" y="319"/>
                    <a:pt x="6727" y="321"/>
                  </a:cubicBezTo>
                  <a:cubicBezTo>
                    <a:pt x="6727" y="321"/>
                    <a:pt x="6727" y="321"/>
                    <a:pt x="6727" y="321"/>
                  </a:cubicBezTo>
                  <a:cubicBezTo>
                    <a:pt x="6725" y="321"/>
                    <a:pt x="6722" y="322"/>
                    <a:pt x="6720" y="323"/>
                  </a:cubicBezTo>
                  <a:cubicBezTo>
                    <a:pt x="6720" y="323"/>
                    <a:pt x="6720" y="323"/>
                    <a:pt x="6720" y="323"/>
                  </a:cubicBezTo>
                  <a:cubicBezTo>
                    <a:pt x="6719" y="324"/>
                    <a:pt x="6718" y="324"/>
                    <a:pt x="6717" y="324"/>
                  </a:cubicBezTo>
                  <a:cubicBezTo>
                    <a:pt x="6715" y="325"/>
                    <a:pt x="6714" y="325"/>
                    <a:pt x="6714" y="325"/>
                  </a:cubicBezTo>
                  <a:cubicBezTo>
                    <a:pt x="6714" y="325"/>
                    <a:pt x="6714" y="325"/>
                    <a:pt x="6714" y="325"/>
                  </a:cubicBezTo>
                  <a:cubicBezTo>
                    <a:pt x="6706" y="328"/>
                    <a:pt x="6701" y="331"/>
                    <a:pt x="6697" y="335"/>
                  </a:cubicBezTo>
                  <a:cubicBezTo>
                    <a:pt x="6682" y="347"/>
                    <a:pt x="6682" y="347"/>
                    <a:pt x="6682" y="347"/>
                  </a:cubicBezTo>
                  <a:cubicBezTo>
                    <a:pt x="6681" y="349"/>
                    <a:pt x="6679" y="349"/>
                    <a:pt x="6677" y="349"/>
                  </a:cubicBezTo>
                  <a:close/>
                  <a:moveTo>
                    <a:pt x="631" y="347"/>
                  </a:moveTo>
                  <a:cubicBezTo>
                    <a:pt x="630" y="347"/>
                    <a:pt x="628" y="346"/>
                    <a:pt x="627" y="345"/>
                  </a:cubicBezTo>
                  <a:cubicBezTo>
                    <a:pt x="616" y="338"/>
                    <a:pt x="605" y="331"/>
                    <a:pt x="595" y="325"/>
                  </a:cubicBezTo>
                  <a:cubicBezTo>
                    <a:pt x="573" y="311"/>
                    <a:pt x="551" y="299"/>
                    <a:pt x="530" y="289"/>
                  </a:cubicBezTo>
                  <a:cubicBezTo>
                    <a:pt x="517" y="283"/>
                    <a:pt x="505" y="278"/>
                    <a:pt x="493" y="274"/>
                  </a:cubicBezTo>
                  <a:cubicBezTo>
                    <a:pt x="476" y="267"/>
                    <a:pt x="458" y="262"/>
                    <a:pt x="441" y="258"/>
                  </a:cubicBezTo>
                  <a:cubicBezTo>
                    <a:pt x="439" y="257"/>
                    <a:pt x="437" y="256"/>
                    <a:pt x="436" y="254"/>
                  </a:cubicBezTo>
                  <a:cubicBezTo>
                    <a:pt x="435" y="252"/>
                    <a:pt x="434" y="250"/>
                    <a:pt x="435" y="247"/>
                  </a:cubicBezTo>
                  <a:cubicBezTo>
                    <a:pt x="436" y="243"/>
                    <a:pt x="441" y="240"/>
                    <a:pt x="445" y="241"/>
                  </a:cubicBezTo>
                  <a:cubicBezTo>
                    <a:pt x="463" y="245"/>
                    <a:pt x="481" y="251"/>
                    <a:pt x="499" y="258"/>
                  </a:cubicBezTo>
                  <a:cubicBezTo>
                    <a:pt x="512" y="263"/>
                    <a:pt x="524" y="268"/>
                    <a:pt x="537" y="274"/>
                  </a:cubicBezTo>
                  <a:cubicBezTo>
                    <a:pt x="559" y="284"/>
                    <a:pt x="581" y="296"/>
                    <a:pt x="604" y="311"/>
                  </a:cubicBezTo>
                  <a:cubicBezTo>
                    <a:pt x="614" y="317"/>
                    <a:pt x="625" y="324"/>
                    <a:pt x="636" y="331"/>
                  </a:cubicBezTo>
                  <a:cubicBezTo>
                    <a:pt x="640" y="334"/>
                    <a:pt x="641" y="339"/>
                    <a:pt x="638" y="343"/>
                  </a:cubicBezTo>
                  <a:cubicBezTo>
                    <a:pt x="637" y="345"/>
                    <a:pt x="634" y="347"/>
                    <a:pt x="631" y="347"/>
                  </a:cubicBezTo>
                  <a:close/>
                  <a:moveTo>
                    <a:pt x="2062" y="338"/>
                  </a:moveTo>
                  <a:cubicBezTo>
                    <a:pt x="2059" y="338"/>
                    <a:pt x="2056" y="335"/>
                    <a:pt x="2055" y="332"/>
                  </a:cubicBezTo>
                  <a:cubicBezTo>
                    <a:pt x="2053" y="328"/>
                    <a:pt x="2055" y="323"/>
                    <a:pt x="2059" y="321"/>
                  </a:cubicBezTo>
                  <a:cubicBezTo>
                    <a:pt x="2064" y="320"/>
                    <a:pt x="2069" y="322"/>
                    <a:pt x="2070" y="326"/>
                  </a:cubicBezTo>
                  <a:cubicBezTo>
                    <a:pt x="2072" y="330"/>
                    <a:pt x="2070" y="335"/>
                    <a:pt x="2066" y="337"/>
                  </a:cubicBezTo>
                  <a:cubicBezTo>
                    <a:pt x="2065" y="337"/>
                    <a:pt x="2064" y="338"/>
                    <a:pt x="2062" y="338"/>
                  </a:cubicBezTo>
                  <a:close/>
                  <a:moveTo>
                    <a:pt x="2089" y="327"/>
                  </a:moveTo>
                  <a:cubicBezTo>
                    <a:pt x="2085" y="327"/>
                    <a:pt x="2082" y="325"/>
                    <a:pt x="2081" y="322"/>
                  </a:cubicBezTo>
                  <a:cubicBezTo>
                    <a:pt x="2079" y="318"/>
                    <a:pt x="2082" y="313"/>
                    <a:pt x="2086" y="311"/>
                  </a:cubicBezTo>
                  <a:cubicBezTo>
                    <a:pt x="2103" y="305"/>
                    <a:pt x="2120" y="298"/>
                    <a:pt x="2137" y="293"/>
                  </a:cubicBezTo>
                  <a:cubicBezTo>
                    <a:pt x="2151" y="288"/>
                    <a:pt x="2165" y="284"/>
                    <a:pt x="2178" y="280"/>
                  </a:cubicBezTo>
                  <a:cubicBezTo>
                    <a:pt x="2205" y="272"/>
                    <a:pt x="2230" y="265"/>
                    <a:pt x="2254" y="260"/>
                  </a:cubicBezTo>
                  <a:cubicBezTo>
                    <a:pt x="2265" y="258"/>
                    <a:pt x="2276" y="256"/>
                    <a:pt x="2289" y="254"/>
                  </a:cubicBezTo>
                  <a:cubicBezTo>
                    <a:pt x="2293" y="253"/>
                    <a:pt x="2298" y="256"/>
                    <a:pt x="2298" y="261"/>
                  </a:cubicBezTo>
                  <a:cubicBezTo>
                    <a:pt x="2299" y="265"/>
                    <a:pt x="2296" y="270"/>
                    <a:pt x="2291" y="271"/>
                  </a:cubicBezTo>
                  <a:cubicBezTo>
                    <a:pt x="2279" y="273"/>
                    <a:pt x="2268" y="275"/>
                    <a:pt x="2258" y="277"/>
                  </a:cubicBezTo>
                  <a:cubicBezTo>
                    <a:pt x="2258" y="277"/>
                    <a:pt x="2258" y="277"/>
                    <a:pt x="2258" y="277"/>
                  </a:cubicBezTo>
                  <a:cubicBezTo>
                    <a:pt x="2234" y="282"/>
                    <a:pt x="2210" y="288"/>
                    <a:pt x="2182" y="296"/>
                  </a:cubicBezTo>
                  <a:cubicBezTo>
                    <a:pt x="2170" y="300"/>
                    <a:pt x="2156" y="304"/>
                    <a:pt x="2142" y="309"/>
                  </a:cubicBezTo>
                  <a:cubicBezTo>
                    <a:pt x="2126" y="315"/>
                    <a:pt x="2109" y="321"/>
                    <a:pt x="2092" y="327"/>
                  </a:cubicBezTo>
                  <a:cubicBezTo>
                    <a:pt x="2091" y="327"/>
                    <a:pt x="2090" y="327"/>
                    <a:pt x="2089" y="327"/>
                  </a:cubicBezTo>
                  <a:close/>
                  <a:moveTo>
                    <a:pt x="2570" y="322"/>
                  </a:moveTo>
                  <a:cubicBezTo>
                    <a:pt x="2568" y="322"/>
                    <a:pt x="2566" y="322"/>
                    <a:pt x="2565" y="321"/>
                  </a:cubicBezTo>
                  <a:cubicBezTo>
                    <a:pt x="2563" y="319"/>
                    <a:pt x="2562" y="317"/>
                    <a:pt x="2562" y="315"/>
                  </a:cubicBezTo>
                  <a:cubicBezTo>
                    <a:pt x="2562" y="313"/>
                    <a:pt x="2562" y="310"/>
                    <a:pt x="2564" y="309"/>
                  </a:cubicBezTo>
                  <a:cubicBezTo>
                    <a:pt x="2567" y="305"/>
                    <a:pt x="2572" y="305"/>
                    <a:pt x="2576" y="307"/>
                  </a:cubicBezTo>
                  <a:cubicBezTo>
                    <a:pt x="2579" y="310"/>
                    <a:pt x="2580" y="316"/>
                    <a:pt x="2577" y="319"/>
                  </a:cubicBezTo>
                  <a:cubicBezTo>
                    <a:pt x="2575" y="321"/>
                    <a:pt x="2573" y="322"/>
                    <a:pt x="2570" y="322"/>
                  </a:cubicBezTo>
                  <a:close/>
                  <a:moveTo>
                    <a:pt x="2547" y="306"/>
                  </a:moveTo>
                  <a:cubicBezTo>
                    <a:pt x="2546" y="306"/>
                    <a:pt x="2544" y="306"/>
                    <a:pt x="2543" y="305"/>
                  </a:cubicBezTo>
                  <a:cubicBezTo>
                    <a:pt x="2536" y="300"/>
                    <a:pt x="2528" y="296"/>
                    <a:pt x="2521" y="292"/>
                  </a:cubicBezTo>
                  <a:cubicBezTo>
                    <a:pt x="2521" y="292"/>
                    <a:pt x="2521" y="292"/>
                    <a:pt x="2521" y="292"/>
                  </a:cubicBezTo>
                  <a:cubicBezTo>
                    <a:pt x="2507" y="285"/>
                    <a:pt x="2491" y="279"/>
                    <a:pt x="2475" y="274"/>
                  </a:cubicBezTo>
                  <a:cubicBezTo>
                    <a:pt x="2465" y="271"/>
                    <a:pt x="2453" y="269"/>
                    <a:pt x="2441" y="267"/>
                  </a:cubicBezTo>
                  <a:cubicBezTo>
                    <a:pt x="2441" y="267"/>
                    <a:pt x="2441" y="267"/>
                    <a:pt x="2441" y="267"/>
                  </a:cubicBezTo>
                  <a:cubicBezTo>
                    <a:pt x="2436" y="266"/>
                    <a:pt x="2430" y="265"/>
                    <a:pt x="2425" y="265"/>
                  </a:cubicBezTo>
                  <a:cubicBezTo>
                    <a:pt x="2412" y="263"/>
                    <a:pt x="2398" y="263"/>
                    <a:pt x="2380" y="263"/>
                  </a:cubicBezTo>
                  <a:cubicBezTo>
                    <a:pt x="2380" y="263"/>
                    <a:pt x="2380" y="263"/>
                    <a:pt x="2380" y="263"/>
                  </a:cubicBezTo>
                  <a:cubicBezTo>
                    <a:pt x="2376" y="263"/>
                    <a:pt x="2374" y="263"/>
                    <a:pt x="2371" y="263"/>
                  </a:cubicBezTo>
                  <a:cubicBezTo>
                    <a:pt x="2363" y="263"/>
                    <a:pt x="2355" y="263"/>
                    <a:pt x="2347" y="264"/>
                  </a:cubicBezTo>
                  <a:cubicBezTo>
                    <a:pt x="2342" y="264"/>
                    <a:pt x="2338" y="261"/>
                    <a:pt x="2338" y="256"/>
                  </a:cubicBezTo>
                  <a:cubicBezTo>
                    <a:pt x="2337" y="251"/>
                    <a:pt x="2341" y="247"/>
                    <a:pt x="2346" y="247"/>
                  </a:cubicBezTo>
                  <a:cubicBezTo>
                    <a:pt x="2354" y="246"/>
                    <a:pt x="2363" y="246"/>
                    <a:pt x="2371" y="246"/>
                  </a:cubicBezTo>
                  <a:cubicBezTo>
                    <a:pt x="2374" y="246"/>
                    <a:pt x="2377" y="246"/>
                    <a:pt x="2380" y="246"/>
                  </a:cubicBezTo>
                  <a:cubicBezTo>
                    <a:pt x="2398" y="246"/>
                    <a:pt x="2413" y="246"/>
                    <a:pt x="2427" y="248"/>
                  </a:cubicBezTo>
                  <a:cubicBezTo>
                    <a:pt x="2433" y="249"/>
                    <a:pt x="2438" y="249"/>
                    <a:pt x="2443" y="250"/>
                  </a:cubicBezTo>
                  <a:cubicBezTo>
                    <a:pt x="2457" y="252"/>
                    <a:pt x="2469" y="255"/>
                    <a:pt x="2480" y="258"/>
                  </a:cubicBezTo>
                  <a:cubicBezTo>
                    <a:pt x="2497" y="263"/>
                    <a:pt x="2513" y="269"/>
                    <a:pt x="2529" y="277"/>
                  </a:cubicBezTo>
                  <a:cubicBezTo>
                    <a:pt x="2529" y="277"/>
                    <a:pt x="2529" y="277"/>
                    <a:pt x="2529" y="277"/>
                  </a:cubicBezTo>
                  <a:cubicBezTo>
                    <a:pt x="2537" y="281"/>
                    <a:pt x="2544" y="285"/>
                    <a:pt x="2552" y="290"/>
                  </a:cubicBezTo>
                  <a:cubicBezTo>
                    <a:pt x="2553" y="291"/>
                    <a:pt x="2553" y="291"/>
                    <a:pt x="2553" y="291"/>
                  </a:cubicBezTo>
                  <a:cubicBezTo>
                    <a:pt x="2553" y="291"/>
                    <a:pt x="2553" y="291"/>
                    <a:pt x="2553" y="291"/>
                  </a:cubicBezTo>
                  <a:cubicBezTo>
                    <a:pt x="2554" y="292"/>
                    <a:pt x="2555" y="294"/>
                    <a:pt x="2556" y="296"/>
                  </a:cubicBezTo>
                  <a:cubicBezTo>
                    <a:pt x="2556" y="298"/>
                    <a:pt x="2556" y="300"/>
                    <a:pt x="2555" y="302"/>
                  </a:cubicBezTo>
                  <a:cubicBezTo>
                    <a:pt x="2553" y="305"/>
                    <a:pt x="2550" y="306"/>
                    <a:pt x="2547" y="306"/>
                  </a:cubicBezTo>
                  <a:close/>
                  <a:moveTo>
                    <a:pt x="6903" y="289"/>
                  </a:moveTo>
                  <a:cubicBezTo>
                    <a:pt x="6899" y="289"/>
                    <a:pt x="6895" y="286"/>
                    <a:pt x="6895" y="281"/>
                  </a:cubicBezTo>
                  <a:cubicBezTo>
                    <a:pt x="6894" y="277"/>
                    <a:pt x="6897" y="272"/>
                    <a:pt x="6902" y="272"/>
                  </a:cubicBezTo>
                  <a:cubicBezTo>
                    <a:pt x="6907" y="271"/>
                    <a:pt x="6911" y="275"/>
                    <a:pt x="6911" y="279"/>
                  </a:cubicBezTo>
                  <a:cubicBezTo>
                    <a:pt x="6912" y="284"/>
                    <a:pt x="6909" y="288"/>
                    <a:pt x="6904" y="289"/>
                  </a:cubicBezTo>
                  <a:cubicBezTo>
                    <a:pt x="6904" y="289"/>
                    <a:pt x="6903" y="289"/>
                    <a:pt x="6903" y="289"/>
                  </a:cubicBezTo>
                  <a:close/>
                  <a:moveTo>
                    <a:pt x="6931" y="286"/>
                  </a:moveTo>
                  <a:cubicBezTo>
                    <a:pt x="6927" y="286"/>
                    <a:pt x="6923" y="282"/>
                    <a:pt x="6923" y="278"/>
                  </a:cubicBezTo>
                  <a:cubicBezTo>
                    <a:pt x="6922" y="273"/>
                    <a:pt x="6926" y="269"/>
                    <a:pt x="6930" y="269"/>
                  </a:cubicBezTo>
                  <a:cubicBezTo>
                    <a:pt x="6946" y="267"/>
                    <a:pt x="6964" y="265"/>
                    <a:pt x="6981" y="264"/>
                  </a:cubicBezTo>
                  <a:cubicBezTo>
                    <a:pt x="6996" y="262"/>
                    <a:pt x="7011" y="261"/>
                    <a:pt x="7026" y="260"/>
                  </a:cubicBezTo>
                  <a:cubicBezTo>
                    <a:pt x="7062" y="257"/>
                    <a:pt x="7099" y="254"/>
                    <a:pt x="7139" y="252"/>
                  </a:cubicBezTo>
                  <a:cubicBezTo>
                    <a:pt x="7144" y="251"/>
                    <a:pt x="7148" y="255"/>
                    <a:pt x="7148" y="260"/>
                  </a:cubicBezTo>
                  <a:cubicBezTo>
                    <a:pt x="7148" y="264"/>
                    <a:pt x="7145" y="268"/>
                    <a:pt x="7140" y="269"/>
                  </a:cubicBezTo>
                  <a:cubicBezTo>
                    <a:pt x="7100" y="271"/>
                    <a:pt x="7063" y="274"/>
                    <a:pt x="7028" y="277"/>
                  </a:cubicBezTo>
                  <a:cubicBezTo>
                    <a:pt x="7013" y="278"/>
                    <a:pt x="6998" y="279"/>
                    <a:pt x="6983" y="281"/>
                  </a:cubicBezTo>
                  <a:cubicBezTo>
                    <a:pt x="6964" y="282"/>
                    <a:pt x="6948" y="284"/>
                    <a:pt x="6932" y="286"/>
                  </a:cubicBezTo>
                  <a:cubicBezTo>
                    <a:pt x="6932" y="286"/>
                    <a:pt x="6931" y="286"/>
                    <a:pt x="6931" y="286"/>
                  </a:cubicBezTo>
                  <a:close/>
                  <a:moveTo>
                    <a:pt x="7168" y="267"/>
                  </a:moveTo>
                  <a:cubicBezTo>
                    <a:pt x="7163" y="267"/>
                    <a:pt x="7160" y="263"/>
                    <a:pt x="7159" y="259"/>
                  </a:cubicBezTo>
                  <a:cubicBezTo>
                    <a:pt x="7159" y="257"/>
                    <a:pt x="7160" y="255"/>
                    <a:pt x="7162" y="253"/>
                  </a:cubicBezTo>
                  <a:cubicBezTo>
                    <a:pt x="7163" y="251"/>
                    <a:pt x="7165" y="250"/>
                    <a:pt x="7167" y="250"/>
                  </a:cubicBezTo>
                  <a:cubicBezTo>
                    <a:pt x="7172" y="250"/>
                    <a:pt x="7176" y="253"/>
                    <a:pt x="7176" y="258"/>
                  </a:cubicBezTo>
                  <a:cubicBezTo>
                    <a:pt x="7177" y="263"/>
                    <a:pt x="7173" y="267"/>
                    <a:pt x="7168" y="267"/>
                  </a:cubicBezTo>
                  <a:cubicBezTo>
                    <a:pt x="7168" y="267"/>
                    <a:pt x="7168" y="267"/>
                    <a:pt x="7168" y="267"/>
                  </a:cubicBezTo>
                  <a:close/>
                  <a:moveTo>
                    <a:pt x="4402" y="267"/>
                  </a:moveTo>
                  <a:cubicBezTo>
                    <a:pt x="4400" y="267"/>
                    <a:pt x="4399" y="267"/>
                    <a:pt x="4397" y="266"/>
                  </a:cubicBezTo>
                  <a:cubicBezTo>
                    <a:pt x="4393" y="263"/>
                    <a:pt x="4392" y="258"/>
                    <a:pt x="4395" y="254"/>
                  </a:cubicBezTo>
                  <a:cubicBezTo>
                    <a:pt x="4397" y="250"/>
                    <a:pt x="4402" y="249"/>
                    <a:pt x="4406" y="251"/>
                  </a:cubicBezTo>
                  <a:cubicBezTo>
                    <a:pt x="4410" y="254"/>
                    <a:pt x="4412" y="259"/>
                    <a:pt x="4409" y="263"/>
                  </a:cubicBezTo>
                  <a:cubicBezTo>
                    <a:pt x="4408" y="265"/>
                    <a:pt x="4405" y="267"/>
                    <a:pt x="4402" y="267"/>
                  </a:cubicBezTo>
                  <a:close/>
                  <a:moveTo>
                    <a:pt x="2318" y="267"/>
                  </a:moveTo>
                  <a:cubicBezTo>
                    <a:pt x="2314" y="267"/>
                    <a:pt x="2310" y="263"/>
                    <a:pt x="2310" y="259"/>
                  </a:cubicBezTo>
                  <a:cubicBezTo>
                    <a:pt x="2309" y="254"/>
                    <a:pt x="2312" y="250"/>
                    <a:pt x="2317" y="250"/>
                  </a:cubicBezTo>
                  <a:cubicBezTo>
                    <a:pt x="2322" y="249"/>
                    <a:pt x="2326" y="253"/>
                    <a:pt x="2326" y="257"/>
                  </a:cubicBezTo>
                  <a:cubicBezTo>
                    <a:pt x="2327" y="259"/>
                    <a:pt x="2326" y="262"/>
                    <a:pt x="2325" y="263"/>
                  </a:cubicBezTo>
                  <a:cubicBezTo>
                    <a:pt x="2323" y="265"/>
                    <a:pt x="2321" y="266"/>
                    <a:pt x="2319" y="267"/>
                  </a:cubicBezTo>
                  <a:cubicBezTo>
                    <a:pt x="2319" y="267"/>
                    <a:pt x="2318" y="267"/>
                    <a:pt x="2318" y="267"/>
                  </a:cubicBezTo>
                  <a:close/>
                  <a:moveTo>
                    <a:pt x="7196" y="265"/>
                  </a:moveTo>
                  <a:cubicBezTo>
                    <a:pt x="7192" y="265"/>
                    <a:pt x="7188" y="262"/>
                    <a:pt x="7188" y="257"/>
                  </a:cubicBezTo>
                  <a:cubicBezTo>
                    <a:pt x="7188" y="255"/>
                    <a:pt x="7188" y="253"/>
                    <a:pt x="7190" y="251"/>
                  </a:cubicBezTo>
                  <a:cubicBezTo>
                    <a:pt x="7191" y="250"/>
                    <a:pt x="7193" y="249"/>
                    <a:pt x="7196" y="248"/>
                  </a:cubicBezTo>
                  <a:cubicBezTo>
                    <a:pt x="7226" y="247"/>
                    <a:pt x="7259" y="245"/>
                    <a:pt x="7292" y="244"/>
                  </a:cubicBezTo>
                  <a:cubicBezTo>
                    <a:pt x="7328" y="242"/>
                    <a:pt x="7365" y="241"/>
                    <a:pt x="7405" y="240"/>
                  </a:cubicBezTo>
                  <a:cubicBezTo>
                    <a:pt x="7410" y="239"/>
                    <a:pt x="7414" y="243"/>
                    <a:pt x="7414" y="248"/>
                  </a:cubicBezTo>
                  <a:cubicBezTo>
                    <a:pt x="7414" y="250"/>
                    <a:pt x="7413" y="252"/>
                    <a:pt x="7411" y="254"/>
                  </a:cubicBezTo>
                  <a:cubicBezTo>
                    <a:pt x="7410" y="256"/>
                    <a:pt x="7408" y="256"/>
                    <a:pt x="7406" y="257"/>
                  </a:cubicBezTo>
                  <a:cubicBezTo>
                    <a:pt x="7367" y="258"/>
                    <a:pt x="7329" y="259"/>
                    <a:pt x="7293" y="261"/>
                  </a:cubicBezTo>
                  <a:cubicBezTo>
                    <a:pt x="7260" y="262"/>
                    <a:pt x="7228" y="264"/>
                    <a:pt x="7197" y="265"/>
                  </a:cubicBezTo>
                  <a:cubicBezTo>
                    <a:pt x="7196" y="265"/>
                    <a:pt x="7196" y="265"/>
                    <a:pt x="7196" y="265"/>
                  </a:cubicBezTo>
                  <a:close/>
                  <a:moveTo>
                    <a:pt x="7434" y="256"/>
                  </a:moveTo>
                  <a:cubicBezTo>
                    <a:pt x="7429" y="256"/>
                    <a:pt x="7425" y="252"/>
                    <a:pt x="7425" y="247"/>
                  </a:cubicBezTo>
                  <a:cubicBezTo>
                    <a:pt x="7425" y="245"/>
                    <a:pt x="7426" y="243"/>
                    <a:pt x="7427" y="241"/>
                  </a:cubicBezTo>
                  <a:cubicBezTo>
                    <a:pt x="7429" y="240"/>
                    <a:pt x="7431" y="239"/>
                    <a:pt x="7433" y="239"/>
                  </a:cubicBezTo>
                  <a:cubicBezTo>
                    <a:pt x="7438" y="239"/>
                    <a:pt x="7442" y="242"/>
                    <a:pt x="7442" y="247"/>
                  </a:cubicBezTo>
                  <a:cubicBezTo>
                    <a:pt x="7442" y="252"/>
                    <a:pt x="7438" y="256"/>
                    <a:pt x="7434" y="256"/>
                  </a:cubicBezTo>
                  <a:cubicBezTo>
                    <a:pt x="7434" y="256"/>
                    <a:pt x="7434" y="256"/>
                    <a:pt x="7434" y="256"/>
                  </a:cubicBezTo>
                  <a:close/>
                  <a:moveTo>
                    <a:pt x="7462" y="255"/>
                  </a:moveTo>
                  <a:cubicBezTo>
                    <a:pt x="7457" y="255"/>
                    <a:pt x="7453" y="251"/>
                    <a:pt x="7453" y="247"/>
                  </a:cubicBezTo>
                  <a:cubicBezTo>
                    <a:pt x="7453" y="244"/>
                    <a:pt x="7454" y="242"/>
                    <a:pt x="7456" y="241"/>
                  </a:cubicBezTo>
                  <a:cubicBezTo>
                    <a:pt x="7457" y="239"/>
                    <a:pt x="7459" y="238"/>
                    <a:pt x="7462" y="238"/>
                  </a:cubicBezTo>
                  <a:cubicBezTo>
                    <a:pt x="7466" y="238"/>
                    <a:pt x="7470" y="238"/>
                    <a:pt x="7474" y="238"/>
                  </a:cubicBezTo>
                  <a:cubicBezTo>
                    <a:pt x="7478" y="237"/>
                    <a:pt x="7482" y="237"/>
                    <a:pt x="7486" y="237"/>
                  </a:cubicBezTo>
                  <a:cubicBezTo>
                    <a:pt x="7509" y="237"/>
                    <a:pt x="7533" y="236"/>
                    <a:pt x="7558" y="236"/>
                  </a:cubicBezTo>
                  <a:cubicBezTo>
                    <a:pt x="7558" y="235"/>
                    <a:pt x="7558" y="235"/>
                    <a:pt x="7558" y="235"/>
                  </a:cubicBezTo>
                  <a:cubicBezTo>
                    <a:pt x="7558" y="235"/>
                    <a:pt x="7558" y="235"/>
                    <a:pt x="7558" y="236"/>
                  </a:cubicBezTo>
                  <a:cubicBezTo>
                    <a:pt x="7596" y="235"/>
                    <a:pt x="7634" y="234"/>
                    <a:pt x="7671" y="234"/>
                  </a:cubicBezTo>
                  <a:cubicBezTo>
                    <a:pt x="7671" y="234"/>
                    <a:pt x="7671" y="234"/>
                    <a:pt x="7671" y="234"/>
                  </a:cubicBezTo>
                  <a:cubicBezTo>
                    <a:pt x="7676" y="234"/>
                    <a:pt x="7680" y="237"/>
                    <a:pt x="7680" y="242"/>
                  </a:cubicBezTo>
                  <a:cubicBezTo>
                    <a:pt x="7680" y="247"/>
                    <a:pt x="7676" y="250"/>
                    <a:pt x="7671" y="250"/>
                  </a:cubicBezTo>
                  <a:cubicBezTo>
                    <a:pt x="7633" y="251"/>
                    <a:pt x="7595" y="252"/>
                    <a:pt x="7558" y="252"/>
                  </a:cubicBezTo>
                  <a:cubicBezTo>
                    <a:pt x="7534" y="253"/>
                    <a:pt x="7510" y="254"/>
                    <a:pt x="7486" y="254"/>
                  </a:cubicBezTo>
                  <a:cubicBezTo>
                    <a:pt x="7478" y="254"/>
                    <a:pt x="7470" y="255"/>
                    <a:pt x="7462" y="255"/>
                  </a:cubicBezTo>
                  <a:cubicBezTo>
                    <a:pt x="7462" y="255"/>
                    <a:pt x="7462" y="255"/>
                    <a:pt x="7462" y="255"/>
                  </a:cubicBezTo>
                  <a:close/>
                  <a:moveTo>
                    <a:pt x="415" y="253"/>
                  </a:moveTo>
                  <a:cubicBezTo>
                    <a:pt x="415" y="253"/>
                    <a:pt x="415" y="252"/>
                    <a:pt x="414" y="252"/>
                  </a:cubicBezTo>
                  <a:cubicBezTo>
                    <a:pt x="412" y="252"/>
                    <a:pt x="410" y="251"/>
                    <a:pt x="409" y="249"/>
                  </a:cubicBezTo>
                  <a:cubicBezTo>
                    <a:pt x="407" y="247"/>
                    <a:pt x="407" y="245"/>
                    <a:pt x="407" y="243"/>
                  </a:cubicBezTo>
                  <a:cubicBezTo>
                    <a:pt x="408" y="238"/>
                    <a:pt x="412" y="235"/>
                    <a:pt x="417" y="236"/>
                  </a:cubicBezTo>
                  <a:cubicBezTo>
                    <a:pt x="419" y="236"/>
                    <a:pt x="421" y="237"/>
                    <a:pt x="422" y="239"/>
                  </a:cubicBezTo>
                  <a:cubicBezTo>
                    <a:pt x="424" y="241"/>
                    <a:pt x="424" y="243"/>
                    <a:pt x="424" y="245"/>
                  </a:cubicBezTo>
                  <a:cubicBezTo>
                    <a:pt x="423" y="249"/>
                    <a:pt x="420" y="253"/>
                    <a:pt x="415" y="253"/>
                  </a:cubicBezTo>
                  <a:close/>
                  <a:moveTo>
                    <a:pt x="7699" y="250"/>
                  </a:moveTo>
                  <a:cubicBezTo>
                    <a:pt x="7699" y="250"/>
                    <a:pt x="7699" y="250"/>
                    <a:pt x="7699" y="250"/>
                  </a:cubicBezTo>
                  <a:cubicBezTo>
                    <a:pt x="7695" y="250"/>
                    <a:pt x="7691" y="246"/>
                    <a:pt x="7691" y="242"/>
                  </a:cubicBezTo>
                  <a:cubicBezTo>
                    <a:pt x="7691" y="239"/>
                    <a:pt x="7692" y="237"/>
                    <a:pt x="7693" y="236"/>
                  </a:cubicBezTo>
                  <a:cubicBezTo>
                    <a:pt x="7695" y="234"/>
                    <a:pt x="7697" y="233"/>
                    <a:pt x="7699" y="233"/>
                  </a:cubicBezTo>
                  <a:cubicBezTo>
                    <a:pt x="7699" y="233"/>
                    <a:pt x="7699" y="233"/>
                    <a:pt x="7699" y="233"/>
                  </a:cubicBezTo>
                  <a:cubicBezTo>
                    <a:pt x="7704" y="233"/>
                    <a:pt x="7708" y="237"/>
                    <a:pt x="7708" y="242"/>
                  </a:cubicBezTo>
                  <a:cubicBezTo>
                    <a:pt x="7708" y="246"/>
                    <a:pt x="7704" y="250"/>
                    <a:pt x="7699" y="250"/>
                  </a:cubicBezTo>
                  <a:close/>
                  <a:moveTo>
                    <a:pt x="7728" y="250"/>
                  </a:moveTo>
                  <a:cubicBezTo>
                    <a:pt x="7728" y="250"/>
                    <a:pt x="7728" y="250"/>
                    <a:pt x="7728" y="250"/>
                  </a:cubicBezTo>
                  <a:cubicBezTo>
                    <a:pt x="7723" y="250"/>
                    <a:pt x="7719" y="246"/>
                    <a:pt x="7719" y="241"/>
                  </a:cubicBezTo>
                  <a:cubicBezTo>
                    <a:pt x="7719" y="237"/>
                    <a:pt x="7723" y="233"/>
                    <a:pt x="7728" y="233"/>
                  </a:cubicBezTo>
                  <a:cubicBezTo>
                    <a:pt x="7759" y="232"/>
                    <a:pt x="7791" y="232"/>
                    <a:pt x="7824" y="232"/>
                  </a:cubicBezTo>
                  <a:cubicBezTo>
                    <a:pt x="7824" y="232"/>
                    <a:pt x="7824" y="232"/>
                    <a:pt x="7824" y="232"/>
                  </a:cubicBezTo>
                  <a:cubicBezTo>
                    <a:pt x="7828" y="232"/>
                    <a:pt x="7832" y="236"/>
                    <a:pt x="7832" y="241"/>
                  </a:cubicBezTo>
                  <a:cubicBezTo>
                    <a:pt x="7832" y="243"/>
                    <a:pt x="7831" y="245"/>
                    <a:pt x="7830" y="247"/>
                  </a:cubicBezTo>
                  <a:cubicBezTo>
                    <a:pt x="7828" y="248"/>
                    <a:pt x="7826" y="249"/>
                    <a:pt x="7824" y="249"/>
                  </a:cubicBezTo>
                  <a:cubicBezTo>
                    <a:pt x="7793" y="249"/>
                    <a:pt x="7762" y="249"/>
                    <a:pt x="7728" y="250"/>
                  </a:cubicBezTo>
                  <a:close/>
                  <a:moveTo>
                    <a:pt x="387" y="250"/>
                  </a:moveTo>
                  <a:cubicBezTo>
                    <a:pt x="387" y="250"/>
                    <a:pt x="387" y="250"/>
                    <a:pt x="387" y="250"/>
                  </a:cubicBezTo>
                  <a:cubicBezTo>
                    <a:pt x="384" y="249"/>
                    <a:pt x="381" y="249"/>
                    <a:pt x="378" y="249"/>
                  </a:cubicBezTo>
                  <a:cubicBezTo>
                    <a:pt x="274" y="249"/>
                    <a:pt x="274" y="249"/>
                    <a:pt x="274" y="249"/>
                  </a:cubicBezTo>
                  <a:cubicBezTo>
                    <a:pt x="274" y="249"/>
                    <a:pt x="274" y="249"/>
                    <a:pt x="274" y="249"/>
                  </a:cubicBezTo>
                  <a:cubicBezTo>
                    <a:pt x="178" y="249"/>
                    <a:pt x="178" y="249"/>
                    <a:pt x="178" y="249"/>
                  </a:cubicBezTo>
                  <a:cubicBezTo>
                    <a:pt x="173" y="249"/>
                    <a:pt x="170" y="245"/>
                    <a:pt x="170" y="241"/>
                  </a:cubicBezTo>
                  <a:cubicBezTo>
                    <a:pt x="170" y="236"/>
                    <a:pt x="173" y="232"/>
                    <a:pt x="178" y="232"/>
                  </a:cubicBezTo>
                  <a:cubicBezTo>
                    <a:pt x="378" y="232"/>
                    <a:pt x="378" y="232"/>
                    <a:pt x="378" y="232"/>
                  </a:cubicBezTo>
                  <a:cubicBezTo>
                    <a:pt x="381" y="232"/>
                    <a:pt x="384" y="232"/>
                    <a:pt x="388" y="233"/>
                  </a:cubicBezTo>
                  <a:cubicBezTo>
                    <a:pt x="388" y="233"/>
                    <a:pt x="388" y="233"/>
                    <a:pt x="388" y="233"/>
                  </a:cubicBezTo>
                  <a:cubicBezTo>
                    <a:pt x="393" y="233"/>
                    <a:pt x="396" y="237"/>
                    <a:pt x="396" y="242"/>
                  </a:cubicBezTo>
                  <a:cubicBezTo>
                    <a:pt x="396" y="246"/>
                    <a:pt x="392" y="250"/>
                    <a:pt x="387" y="250"/>
                  </a:cubicBezTo>
                  <a:close/>
                  <a:moveTo>
                    <a:pt x="150" y="249"/>
                  </a:moveTo>
                  <a:cubicBezTo>
                    <a:pt x="145" y="249"/>
                    <a:pt x="141" y="245"/>
                    <a:pt x="141" y="241"/>
                  </a:cubicBezTo>
                  <a:cubicBezTo>
                    <a:pt x="141" y="236"/>
                    <a:pt x="145" y="232"/>
                    <a:pt x="150" y="232"/>
                  </a:cubicBezTo>
                  <a:cubicBezTo>
                    <a:pt x="154" y="232"/>
                    <a:pt x="158" y="236"/>
                    <a:pt x="158" y="241"/>
                  </a:cubicBezTo>
                  <a:cubicBezTo>
                    <a:pt x="158" y="245"/>
                    <a:pt x="154" y="249"/>
                    <a:pt x="150" y="249"/>
                  </a:cubicBezTo>
                  <a:close/>
                  <a:moveTo>
                    <a:pt x="121" y="249"/>
                  </a:moveTo>
                  <a:cubicBezTo>
                    <a:pt x="8" y="249"/>
                    <a:pt x="8" y="249"/>
                    <a:pt x="8" y="249"/>
                  </a:cubicBezTo>
                  <a:cubicBezTo>
                    <a:pt x="4" y="249"/>
                    <a:pt x="0" y="245"/>
                    <a:pt x="0" y="241"/>
                  </a:cubicBezTo>
                  <a:cubicBezTo>
                    <a:pt x="0" y="236"/>
                    <a:pt x="4" y="232"/>
                    <a:pt x="8" y="232"/>
                  </a:cubicBezTo>
                  <a:cubicBezTo>
                    <a:pt x="121" y="232"/>
                    <a:pt x="121" y="232"/>
                    <a:pt x="121" y="232"/>
                  </a:cubicBezTo>
                  <a:cubicBezTo>
                    <a:pt x="126" y="232"/>
                    <a:pt x="130" y="236"/>
                    <a:pt x="130" y="241"/>
                  </a:cubicBezTo>
                  <a:cubicBezTo>
                    <a:pt x="130" y="245"/>
                    <a:pt x="126" y="249"/>
                    <a:pt x="121" y="249"/>
                  </a:cubicBezTo>
                  <a:close/>
                  <a:moveTo>
                    <a:pt x="4417" y="243"/>
                  </a:moveTo>
                  <a:cubicBezTo>
                    <a:pt x="4415" y="243"/>
                    <a:pt x="4413" y="242"/>
                    <a:pt x="4412" y="242"/>
                  </a:cubicBezTo>
                  <a:cubicBezTo>
                    <a:pt x="4410" y="240"/>
                    <a:pt x="4409" y="238"/>
                    <a:pt x="4408" y="236"/>
                  </a:cubicBezTo>
                  <a:cubicBezTo>
                    <a:pt x="4408" y="234"/>
                    <a:pt x="4408" y="232"/>
                    <a:pt x="4409" y="230"/>
                  </a:cubicBezTo>
                  <a:cubicBezTo>
                    <a:pt x="4425" y="204"/>
                    <a:pt x="4439" y="184"/>
                    <a:pt x="4452" y="165"/>
                  </a:cubicBezTo>
                  <a:cubicBezTo>
                    <a:pt x="4456" y="159"/>
                    <a:pt x="4459" y="154"/>
                    <a:pt x="4463" y="149"/>
                  </a:cubicBezTo>
                  <a:cubicBezTo>
                    <a:pt x="4476" y="132"/>
                    <a:pt x="4488" y="116"/>
                    <a:pt x="4500" y="102"/>
                  </a:cubicBezTo>
                  <a:cubicBezTo>
                    <a:pt x="4512" y="88"/>
                    <a:pt x="4525" y="74"/>
                    <a:pt x="4538" y="63"/>
                  </a:cubicBezTo>
                  <a:cubicBezTo>
                    <a:pt x="4541" y="60"/>
                    <a:pt x="4547" y="60"/>
                    <a:pt x="4550" y="63"/>
                  </a:cubicBezTo>
                  <a:cubicBezTo>
                    <a:pt x="4553" y="66"/>
                    <a:pt x="4553" y="72"/>
                    <a:pt x="4549" y="75"/>
                  </a:cubicBezTo>
                  <a:cubicBezTo>
                    <a:pt x="4537" y="86"/>
                    <a:pt x="4525" y="99"/>
                    <a:pt x="4513" y="113"/>
                  </a:cubicBezTo>
                  <a:cubicBezTo>
                    <a:pt x="4501" y="127"/>
                    <a:pt x="4489" y="142"/>
                    <a:pt x="4477" y="159"/>
                  </a:cubicBezTo>
                  <a:cubicBezTo>
                    <a:pt x="4473" y="164"/>
                    <a:pt x="4470" y="169"/>
                    <a:pt x="4466" y="174"/>
                  </a:cubicBezTo>
                  <a:cubicBezTo>
                    <a:pt x="4453" y="193"/>
                    <a:pt x="4440" y="213"/>
                    <a:pt x="4424" y="239"/>
                  </a:cubicBezTo>
                  <a:cubicBezTo>
                    <a:pt x="4422" y="241"/>
                    <a:pt x="4420" y="243"/>
                    <a:pt x="4417" y="243"/>
                  </a:cubicBezTo>
                  <a:close/>
                  <a:moveTo>
                    <a:pt x="5019" y="228"/>
                  </a:moveTo>
                  <a:cubicBezTo>
                    <a:pt x="5017" y="228"/>
                    <a:pt x="5015" y="227"/>
                    <a:pt x="5013" y="225"/>
                  </a:cubicBezTo>
                  <a:cubicBezTo>
                    <a:pt x="5012" y="224"/>
                    <a:pt x="5011" y="222"/>
                    <a:pt x="5011" y="219"/>
                  </a:cubicBezTo>
                  <a:cubicBezTo>
                    <a:pt x="5011" y="217"/>
                    <a:pt x="5012" y="215"/>
                    <a:pt x="5013" y="213"/>
                  </a:cubicBezTo>
                  <a:cubicBezTo>
                    <a:pt x="5016" y="210"/>
                    <a:pt x="5022" y="210"/>
                    <a:pt x="5025" y="213"/>
                  </a:cubicBezTo>
                  <a:cubicBezTo>
                    <a:pt x="5028" y="217"/>
                    <a:pt x="5028" y="222"/>
                    <a:pt x="5025" y="225"/>
                  </a:cubicBezTo>
                  <a:cubicBezTo>
                    <a:pt x="5024" y="227"/>
                    <a:pt x="5021" y="228"/>
                    <a:pt x="5019" y="228"/>
                  </a:cubicBezTo>
                  <a:close/>
                  <a:moveTo>
                    <a:pt x="4999" y="208"/>
                  </a:moveTo>
                  <a:cubicBezTo>
                    <a:pt x="4997" y="208"/>
                    <a:pt x="4995" y="207"/>
                    <a:pt x="4993" y="206"/>
                  </a:cubicBezTo>
                  <a:cubicBezTo>
                    <a:pt x="4988" y="201"/>
                    <a:pt x="4983" y="196"/>
                    <a:pt x="4978" y="191"/>
                  </a:cubicBezTo>
                  <a:cubicBezTo>
                    <a:pt x="4977" y="190"/>
                    <a:pt x="4977" y="190"/>
                    <a:pt x="4977" y="190"/>
                  </a:cubicBezTo>
                  <a:cubicBezTo>
                    <a:pt x="4947" y="163"/>
                    <a:pt x="4947" y="163"/>
                    <a:pt x="4947" y="163"/>
                  </a:cubicBezTo>
                  <a:cubicBezTo>
                    <a:pt x="4917" y="137"/>
                    <a:pt x="4917" y="137"/>
                    <a:pt x="4917" y="137"/>
                  </a:cubicBezTo>
                  <a:cubicBezTo>
                    <a:pt x="4914" y="135"/>
                    <a:pt x="4912" y="133"/>
                    <a:pt x="4909" y="131"/>
                  </a:cubicBezTo>
                  <a:cubicBezTo>
                    <a:pt x="4905" y="128"/>
                    <a:pt x="4901" y="124"/>
                    <a:pt x="4897" y="121"/>
                  </a:cubicBezTo>
                  <a:cubicBezTo>
                    <a:pt x="4894" y="118"/>
                    <a:pt x="4890" y="115"/>
                    <a:pt x="4886" y="112"/>
                  </a:cubicBezTo>
                  <a:cubicBezTo>
                    <a:pt x="4876" y="105"/>
                    <a:pt x="4865" y="97"/>
                    <a:pt x="4855" y="90"/>
                  </a:cubicBezTo>
                  <a:cubicBezTo>
                    <a:pt x="4855" y="89"/>
                    <a:pt x="4855" y="89"/>
                    <a:pt x="4855" y="89"/>
                  </a:cubicBezTo>
                  <a:cubicBezTo>
                    <a:pt x="4846" y="84"/>
                    <a:pt x="4839" y="79"/>
                    <a:pt x="4832" y="75"/>
                  </a:cubicBezTo>
                  <a:cubicBezTo>
                    <a:pt x="4828" y="72"/>
                    <a:pt x="4827" y="67"/>
                    <a:pt x="4830" y="63"/>
                  </a:cubicBezTo>
                  <a:cubicBezTo>
                    <a:pt x="4832" y="59"/>
                    <a:pt x="4838" y="58"/>
                    <a:pt x="4842" y="60"/>
                  </a:cubicBezTo>
                  <a:cubicBezTo>
                    <a:pt x="4850" y="66"/>
                    <a:pt x="4858" y="71"/>
                    <a:pt x="4864" y="75"/>
                  </a:cubicBezTo>
                  <a:cubicBezTo>
                    <a:pt x="4865" y="76"/>
                    <a:pt x="4865" y="76"/>
                    <a:pt x="4865" y="76"/>
                  </a:cubicBezTo>
                  <a:cubicBezTo>
                    <a:pt x="4875" y="83"/>
                    <a:pt x="4886" y="91"/>
                    <a:pt x="4896" y="99"/>
                  </a:cubicBezTo>
                  <a:cubicBezTo>
                    <a:pt x="4897" y="99"/>
                    <a:pt x="4897" y="99"/>
                    <a:pt x="4897" y="99"/>
                  </a:cubicBezTo>
                  <a:cubicBezTo>
                    <a:pt x="4901" y="102"/>
                    <a:pt x="4905" y="105"/>
                    <a:pt x="4909" y="108"/>
                  </a:cubicBezTo>
                  <a:cubicBezTo>
                    <a:pt x="4912" y="111"/>
                    <a:pt x="4916" y="114"/>
                    <a:pt x="4920" y="118"/>
                  </a:cubicBezTo>
                  <a:cubicBezTo>
                    <a:pt x="4923" y="120"/>
                    <a:pt x="4925" y="122"/>
                    <a:pt x="4928" y="124"/>
                  </a:cubicBezTo>
                  <a:cubicBezTo>
                    <a:pt x="4928" y="124"/>
                    <a:pt x="4928" y="124"/>
                    <a:pt x="4928" y="124"/>
                  </a:cubicBezTo>
                  <a:cubicBezTo>
                    <a:pt x="4958" y="150"/>
                    <a:pt x="4958" y="150"/>
                    <a:pt x="4958" y="150"/>
                  </a:cubicBezTo>
                  <a:cubicBezTo>
                    <a:pt x="4988" y="178"/>
                    <a:pt x="4988" y="178"/>
                    <a:pt x="4988" y="178"/>
                  </a:cubicBezTo>
                  <a:cubicBezTo>
                    <a:pt x="4994" y="183"/>
                    <a:pt x="5000" y="188"/>
                    <a:pt x="5005" y="193"/>
                  </a:cubicBezTo>
                  <a:cubicBezTo>
                    <a:pt x="5008" y="197"/>
                    <a:pt x="5008" y="202"/>
                    <a:pt x="5005" y="205"/>
                  </a:cubicBezTo>
                  <a:cubicBezTo>
                    <a:pt x="5003" y="207"/>
                    <a:pt x="5001" y="208"/>
                    <a:pt x="4999" y="208"/>
                  </a:cubicBezTo>
                  <a:close/>
                  <a:moveTo>
                    <a:pt x="4813" y="61"/>
                  </a:moveTo>
                  <a:cubicBezTo>
                    <a:pt x="4811" y="61"/>
                    <a:pt x="4810" y="61"/>
                    <a:pt x="4809" y="60"/>
                  </a:cubicBezTo>
                  <a:cubicBezTo>
                    <a:pt x="4809" y="60"/>
                    <a:pt x="4809" y="60"/>
                    <a:pt x="4809" y="60"/>
                  </a:cubicBezTo>
                  <a:cubicBezTo>
                    <a:pt x="4807" y="59"/>
                    <a:pt x="4805" y="57"/>
                    <a:pt x="4805" y="55"/>
                  </a:cubicBezTo>
                  <a:cubicBezTo>
                    <a:pt x="4804" y="53"/>
                    <a:pt x="4804" y="51"/>
                    <a:pt x="4805" y="49"/>
                  </a:cubicBezTo>
                  <a:cubicBezTo>
                    <a:pt x="4808" y="45"/>
                    <a:pt x="4813" y="43"/>
                    <a:pt x="4817" y="45"/>
                  </a:cubicBezTo>
                  <a:cubicBezTo>
                    <a:pt x="4821" y="48"/>
                    <a:pt x="4823" y="53"/>
                    <a:pt x="4820" y="57"/>
                  </a:cubicBezTo>
                  <a:cubicBezTo>
                    <a:pt x="4819" y="60"/>
                    <a:pt x="4816" y="61"/>
                    <a:pt x="4813" y="61"/>
                  </a:cubicBezTo>
                  <a:close/>
                  <a:moveTo>
                    <a:pt x="4565" y="59"/>
                  </a:moveTo>
                  <a:cubicBezTo>
                    <a:pt x="4563" y="59"/>
                    <a:pt x="4560" y="58"/>
                    <a:pt x="4558" y="56"/>
                  </a:cubicBezTo>
                  <a:cubicBezTo>
                    <a:pt x="4556" y="52"/>
                    <a:pt x="4556" y="47"/>
                    <a:pt x="4560" y="44"/>
                  </a:cubicBezTo>
                  <a:cubicBezTo>
                    <a:pt x="4560" y="44"/>
                    <a:pt x="4560" y="44"/>
                    <a:pt x="4560" y="44"/>
                  </a:cubicBezTo>
                  <a:cubicBezTo>
                    <a:pt x="4560" y="44"/>
                    <a:pt x="4560" y="44"/>
                    <a:pt x="4560" y="44"/>
                  </a:cubicBezTo>
                  <a:cubicBezTo>
                    <a:pt x="4564" y="41"/>
                    <a:pt x="4569" y="42"/>
                    <a:pt x="4572" y="45"/>
                  </a:cubicBezTo>
                  <a:cubicBezTo>
                    <a:pt x="4573" y="47"/>
                    <a:pt x="4574" y="49"/>
                    <a:pt x="4574" y="52"/>
                  </a:cubicBezTo>
                  <a:cubicBezTo>
                    <a:pt x="4573" y="54"/>
                    <a:pt x="4572" y="56"/>
                    <a:pt x="4570" y="57"/>
                  </a:cubicBezTo>
                  <a:cubicBezTo>
                    <a:pt x="4569" y="58"/>
                    <a:pt x="4567" y="59"/>
                    <a:pt x="4565" y="59"/>
                  </a:cubicBezTo>
                  <a:close/>
                  <a:moveTo>
                    <a:pt x="4788" y="48"/>
                  </a:moveTo>
                  <a:cubicBezTo>
                    <a:pt x="4786" y="48"/>
                    <a:pt x="4785" y="48"/>
                    <a:pt x="4784" y="47"/>
                  </a:cubicBezTo>
                  <a:cubicBezTo>
                    <a:pt x="4779" y="45"/>
                    <a:pt x="4779" y="45"/>
                    <a:pt x="4779" y="45"/>
                  </a:cubicBezTo>
                  <a:cubicBezTo>
                    <a:pt x="4759" y="36"/>
                    <a:pt x="4759" y="36"/>
                    <a:pt x="4759" y="36"/>
                  </a:cubicBezTo>
                  <a:cubicBezTo>
                    <a:pt x="4758" y="35"/>
                    <a:pt x="4756" y="35"/>
                    <a:pt x="4754" y="34"/>
                  </a:cubicBezTo>
                  <a:cubicBezTo>
                    <a:pt x="4753" y="34"/>
                    <a:pt x="4752" y="33"/>
                    <a:pt x="4752" y="33"/>
                  </a:cubicBezTo>
                  <a:cubicBezTo>
                    <a:pt x="4736" y="27"/>
                    <a:pt x="4736" y="27"/>
                    <a:pt x="4736" y="27"/>
                  </a:cubicBezTo>
                  <a:cubicBezTo>
                    <a:pt x="4728" y="25"/>
                    <a:pt x="4728" y="25"/>
                    <a:pt x="4728" y="25"/>
                  </a:cubicBezTo>
                  <a:cubicBezTo>
                    <a:pt x="4710" y="20"/>
                    <a:pt x="4694" y="18"/>
                    <a:pt x="4680" y="17"/>
                  </a:cubicBezTo>
                  <a:cubicBezTo>
                    <a:pt x="4676" y="17"/>
                    <a:pt x="4672" y="17"/>
                    <a:pt x="4669" y="18"/>
                  </a:cubicBezTo>
                  <a:cubicBezTo>
                    <a:pt x="4669" y="18"/>
                    <a:pt x="4669" y="18"/>
                    <a:pt x="4669" y="18"/>
                  </a:cubicBezTo>
                  <a:cubicBezTo>
                    <a:pt x="4650" y="19"/>
                    <a:pt x="4633" y="23"/>
                    <a:pt x="4615" y="30"/>
                  </a:cubicBezTo>
                  <a:cubicBezTo>
                    <a:pt x="4608" y="33"/>
                    <a:pt x="4600" y="37"/>
                    <a:pt x="4593" y="42"/>
                  </a:cubicBezTo>
                  <a:cubicBezTo>
                    <a:pt x="4589" y="44"/>
                    <a:pt x="4584" y="43"/>
                    <a:pt x="4581" y="39"/>
                  </a:cubicBezTo>
                  <a:cubicBezTo>
                    <a:pt x="4580" y="37"/>
                    <a:pt x="4580" y="35"/>
                    <a:pt x="4580" y="32"/>
                  </a:cubicBezTo>
                  <a:cubicBezTo>
                    <a:pt x="4581" y="30"/>
                    <a:pt x="4582" y="28"/>
                    <a:pt x="4584" y="27"/>
                  </a:cubicBezTo>
                  <a:cubicBezTo>
                    <a:pt x="4592" y="22"/>
                    <a:pt x="4601" y="18"/>
                    <a:pt x="4608" y="15"/>
                  </a:cubicBezTo>
                  <a:cubicBezTo>
                    <a:pt x="4628" y="6"/>
                    <a:pt x="4647" y="2"/>
                    <a:pt x="4668" y="1"/>
                  </a:cubicBezTo>
                  <a:cubicBezTo>
                    <a:pt x="4668" y="1"/>
                    <a:pt x="4668" y="1"/>
                    <a:pt x="4668" y="1"/>
                  </a:cubicBezTo>
                  <a:cubicBezTo>
                    <a:pt x="4671" y="1"/>
                    <a:pt x="4673" y="0"/>
                    <a:pt x="4676" y="0"/>
                  </a:cubicBezTo>
                  <a:cubicBezTo>
                    <a:pt x="4678" y="0"/>
                    <a:pt x="4679" y="1"/>
                    <a:pt x="4680" y="1"/>
                  </a:cubicBezTo>
                  <a:cubicBezTo>
                    <a:pt x="4696" y="1"/>
                    <a:pt x="4713" y="4"/>
                    <a:pt x="4732" y="9"/>
                  </a:cubicBezTo>
                  <a:cubicBezTo>
                    <a:pt x="4732" y="9"/>
                    <a:pt x="4732" y="9"/>
                    <a:pt x="4732" y="9"/>
                  </a:cubicBezTo>
                  <a:cubicBezTo>
                    <a:pt x="4741" y="11"/>
                    <a:pt x="4741" y="11"/>
                    <a:pt x="4741" y="11"/>
                  </a:cubicBezTo>
                  <a:cubicBezTo>
                    <a:pt x="4757" y="17"/>
                    <a:pt x="4757" y="17"/>
                    <a:pt x="4757" y="17"/>
                  </a:cubicBezTo>
                  <a:cubicBezTo>
                    <a:pt x="4758" y="17"/>
                    <a:pt x="4759" y="18"/>
                    <a:pt x="4759" y="18"/>
                  </a:cubicBezTo>
                  <a:cubicBezTo>
                    <a:pt x="4761" y="19"/>
                    <a:pt x="4764" y="19"/>
                    <a:pt x="4766" y="20"/>
                  </a:cubicBezTo>
                  <a:cubicBezTo>
                    <a:pt x="4766" y="20"/>
                    <a:pt x="4766" y="20"/>
                    <a:pt x="4766" y="20"/>
                  </a:cubicBezTo>
                  <a:cubicBezTo>
                    <a:pt x="4787" y="29"/>
                    <a:pt x="4787" y="29"/>
                    <a:pt x="4787" y="29"/>
                  </a:cubicBezTo>
                  <a:cubicBezTo>
                    <a:pt x="4792" y="32"/>
                    <a:pt x="4792" y="32"/>
                    <a:pt x="4792" y="32"/>
                  </a:cubicBezTo>
                  <a:cubicBezTo>
                    <a:pt x="4796" y="34"/>
                    <a:pt x="4798" y="39"/>
                    <a:pt x="4795" y="44"/>
                  </a:cubicBezTo>
                  <a:cubicBezTo>
                    <a:pt x="4794" y="46"/>
                    <a:pt x="4791" y="48"/>
                    <a:pt x="4788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Calibri"/>
              </a:endParaRPr>
            </a:p>
          </p:txBody>
        </p:sp>
        <p:sp>
          <p:nvSpPr>
            <p:cNvPr id="21" name="Freeform 37">
              <a:extLst>
                <a:ext uri="{FF2B5EF4-FFF2-40B4-BE49-F238E27FC236}">
                  <a16:creationId xmlns:a16="http://schemas.microsoft.com/office/drawing/2014/main" id="{3F24F28C-AFC1-4545-8ED8-B7D9B00791F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0350" y="5311775"/>
              <a:ext cx="23936325" cy="3756025"/>
            </a:xfrm>
            <a:custGeom>
              <a:avLst/>
              <a:gdLst>
                <a:gd name="T0" fmla="*/ 3477 w 7809"/>
                <a:gd name="T1" fmla="*/ 1195 h 1223"/>
                <a:gd name="T2" fmla="*/ 3561 w 7809"/>
                <a:gd name="T3" fmla="*/ 1154 h 1223"/>
                <a:gd name="T4" fmla="*/ 3601 w 7809"/>
                <a:gd name="T5" fmla="*/ 1148 h 1223"/>
                <a:gd name="T6" fmla="*/ 3508 w 7809"/>
                <a:gd name="T7" fmla="*/ 1202 h 1223"/>
                <a:gd name="T8" fmla="*/ 3274 w 7809"/>
                <a:gd name="T9" fmla="*/ 1185 h 1223"/>
                <a:gd name="T10" fmla="*/ 3210 w 7809"/>
                <a:gd name="T11" fmla="*/ 1141 h 1223"/>
                <a:gd name="T12" fmla="*/ 2994 w 7809"/>
                <a:gd name="T13" fmla="*/ 882 h 1223"/>
                <a:gd name="T14" fmla="*/ 3690 w 7809"/>
                <a:gd name="T15" fmla="*/ 1058 h 1223"/>
                <a:gd name="T16" fmla="*/ 3912 w 7809"/>
                <a:gd name="T17" fmla="*/ 850 h 1223"/>
                <a:gd name="T18" fmla="*/ 5778 w 7809"/>
                <a:gd name="T19" fmla="*/ 933 h 1223"/>
                <a:gd name="T20" fmla="*/ 5814 w 7809"/>
                <a:gd name="T21" fmla="*/ 923 h 1223"/>
                <a:gd name="T22" fmla="*/ 6149 w 7809"/>
                <a:gd name="T23" fmla="*/ 777 h 1223"/>
                <a:gd name="T24" fmla="*/ 5829 w 7809"/>
                <a:gd name="T25" fmla="*/ 930 h 1223"/>
                <a:gd name="T26" fmla="*/ 5559 w 7809"/>
                <a:gd name="T27" fmla="*/ 864 h 1223"/>
                <a:gd name="T28" fmla="*/ 5415 w 7809"/>
                <a:gd name="T29" fmla="*/ 736 h 1223"/>
                <a:gd name="T30" fmla="*/ 5455 w 7809"/>
                <a:gd name="T31" fmla="*/ 754 h 1223"/>
                <a:gd name="T32" fmla="*/ 5580 w 7809"/>
                <a:gd name="T33" fmla="*/ 857 h 1223"/>
                <a:gd name="T34" fmla="*/ 2927 w 7809"/>
                <a:gd name="T35" fmla="*/ 807 h 1223"/>
                <a:gd name="T36" fmla="*/ 2819 w 7809"/>
                <a:gd name="T37" fmla="*/ 672 h 1223"/>
                <a:gd name="T38" fmla="*/ 2902 w 7809"/>
                <a:gd name="T39" fmla="*/ 758 h 1223"/>
                <a:gd name="T40" fmla="*/ 6217 w 7809"/>
                <a:gd name="T41" fmla="*/ 750 h 1223"/>
                <a:gd name="T42" fmla="*/ 4061 w 7809"/>
                <a:gd name="T43" fmla="*/ 714 h 1223"/>
                <a:gd name="T44" fmla="*/ 6519 w 7809"/>
                <a:gd name="T45" fmla="*/ 464 h 1223"/>
                <a:gd name="T46" fmla="*/ 1172 w 7809"/>
                <a:gd name="T47" fmla="*/ 703 h 1223"/>
                <a:gd name="T48" fmla="*/ 1041 w 7809"/>
                <a:gd name="T49" fmla="*/ 654 h 1223"/>
                <a:gd name="T50" fmla="*/ 1267 w 7809"/>
                <a:gd name="T51" fmla="*/ 674 h 1223"/>
                <a:gd name="T52" fmla="*/ 5366 w 7809"/>
                <a:gd name="T53" fmla="*/ 681 h 1223"/>
                <a:gd name="T54" fmla="*/ 4076 w 7809"/>
                <a:gd name="T55" fmla="*/ 671 h 1223"/>
                <a:gd name="T56" fmla="*/ 4082 w 7809"/>
                <a:gd name="T57" fmla="*/ 685 h 1223"/>
                <a:gd name="T58" fmla="*/ 1379 w 7809"/>
                <a:gd name="T59" fmla="*/ 645 h 1223"/>
                <a:gd name="T60" fmla="*/ 1611 w 7809"/>
                <a:gd name="T61" fmla="*/ 547 h 1223"/>
                <a:gd name="T62" fmla="*/ 5245 w 7809"/>
                <a:gd name="T63" fmla="*/ 531 h 1223"/>
                <a:gd name="T64" fmla="*/ 5282 w 7809"/>
                <a:gd name="T65" fmla="*/ 551 h 1223"/>
                <a:gd name="T66" fmla="*/ 903 w 7809"/>
                <a:gd name="T67" fmla="*/ 569 h 1223"/>
                <a:gd name="T68" fmla="*/ 540 w 7809"/>
                <a:gd name="T69" fmla="*/ 311 h 1223"/>
                <a:gd name="T70" fmla="*/ 831 w 7809"/>
                <a:gd name="T71" fmla="*/ 532 h 1223"/>
                <a:gd name="T72" fmla="*/ 2647 w 7809"/>
                <a:gd name="T73" fmla="*/ 448 h 1223"/>
                <a:gd name="T74" fmla="*/ 1897 w 7809"/>
                <a:gd name="T75" fmla="*/ 384 h 1223"/>
                <a:gd name="T76" fmla="*/ 1824 w 7809"/>
                <a:gd name="T77" fmla="*/ 437 h 1223"/>
                <a:gd name="T78" fmla="*/ 6616 w 7809"/>
                <a:gd name="T79" fmla="*/ 394 h 1223"/>
                <a:gd name="T80" fmla="*/ 6703 w 7809"/>
                <a:gd name="T81" fmla="*/ 304 h 1223"/>
                <a:gd name="T82" fmla="*/ 6956 w 7809"/>
                <a:gd name="T83" fmla="*/ 272 h 1223"/>
                <a:gd name="T84" fmla="*/ 6708 w 7809"/>
                <a:gd name="T85" fmla="*/ 320 h 1223"/>
                <a:gd name="T86" fmla="*/ 6616 w 7809"/>
                <a:gd name="T87" fmla="*/ 394 h 1223"/>
                <a:gd name="T88" fmla="*/ 2508 w 7809"/>
                <a:gd name="T89" fmla="*/ 303 h 1223"/>
                <a:gd name="T90" fmla="*/ 2277 w 7809"/>
                <a:gd name="T91" fmla="*/ 251 h 1223"/>
                <a:gd name="T92" fmla="*/ 2536 w 7809"/>
                <a:gd name="T93" fmla="*/ 303 h 1223"/>
                <a:gd name="T94" fmla="*/ 4339 w 7809"/>
                <a:gd name="T95" fmla="*/ 349 h 1223"/>
                <a:gd name="T96" fmla="*/ 5047 w 7809"/>
                <a:gd name="T97" fmla="*/ 287 h 1223"/>
                <a:gd name="T98" fmla="*/ 4459 w 7809"/>
                <a:gd name="T99" fmla="*/ 148 h 1223"/>
                <a:gd name="T100" fmla="*/ 4521 w 7809"/>
                <a:gd name="T101" fmla="*/ 95 h 1223"/>
                <a:gd name="T102" fmla="*/ 482 w 7809"/>
                <a:gd name="T103" fmla="*/ 271 h 1223"/>
                <a:gd name="T104" fmla="*/ 2241 w 7809"/>
                <a:gd name="T105" fmla="*/ 275 h 1223"/>
                <a:gd name="T106" fmla="*/ 7010 w 7809"/>
                <a:gd name="T107" fmla="*/ 275 h 1223"/>
                <a:gd name="T108" fmla="*/ 7315 w 7809"/>
                <a:gd name="T109" fmla="*/ 258 h 1223"/>
                <a:gd name="T110" fmla="*/ 70 w 7809"/>
                <a:gd name="T111" fmla="*/ 248 h 1223"/>
                <a:gd name="T112" fmla="*/ 431 w 7809"/>
                <a:gd name="T113" fmla="*/ 261 h 1223"/>
                <a:gd name="T114" fmla="*/ 4841 w 7809"/>
                <a:gd name="T115" fmla="*/ 104 h 1223"/>
                <a:gd name="T116" fmla="*/ 4821 w 7809"/>
                <a:gd name="T117" fmla="*/ 68 h 1223"/>
                <a:gd name="T118" fmla="*/ 5010 w 7809"/>
                <a:gd name="T119" fmla="*/ 257 h 1223"/>
                <a:gd name="T120" fmla="*/ 7549 w 7809"/>
                <a:gd name="T121" fmla="*/ 243 h 1223"/>
                <a:gd name="T122" fmla="*/ 0 w 7809"/>
                <a:gd name="T123" fmla="*/ 240 h 1223"/>
                <a:gd name="T124" fmla="*/ 4692 w 7809"/>
                <a:gd name="T125" fmla="*/ 5 h 1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7809" h="1223">
                  <a:moveTo>
                    <a:pt x="3410" y="1223"/>
                  </a:moveTo>
                  <a:cubicBezTo>
                    <a:pt x="3379" y="1223"/>
                    <a:pt x="3346" y="1216"/>
                    <a:pt x="3314" y="1204"/>
                  </a:cubicBezTo>
                  <a:cubicBezTo>
                    <a:pt x="3309" y="1202"/>
                    <a:pt x="3307" y="1197"/>
                    <a:pt x="3309" y="1193"/>
                  </a:cubicBezTo>
                  <a:cubicBezTo>
                    <a:pt x="3310" y="1188"/>
                    <a:pt x="3315" y="1186"/>
                    <a:pt x="3320" y="1188"/>
                  </a:cubicBezTo>
                  <a:cubicBezTo>
                    <a:pt x="3351" y="1200"/>
                    <a:pt x="3381" y="1206"/>
                    <a:pt x="3410" y="1206"/>
                  </a:cubicBezTo>
                  <a:cubicBezTo>
                    <a:pt x="3411" y="1206"/>
                    <a:pt x="3411" y="1206"/>
                    <a:pt x="3411" y="1206"/>
                  </a:cubicBezTo>
                  <a:cubicBezTo>
                    <a:pt x="3429" y="1206"/>
                    <a:pt x="3447" y="1203"/>
                    <a:pt x="3463" y="1199"/>
                  </a:cubicBezTo>
                  <a:cubicBezTo>
                    <a:pt x="3470" y="1198"/>
                    <a:pt x="3470" y="1198"/>
                    <a:pt x="3470" y="1198"/>
                  </a:cubicBezTo>
                  <a:cubicBezTo>
                    <a:pt x="3471" y="1197"/>
                    <a:pt x="3473" y="1197"/>
                    <a:pt x="3474" y="1196"/>
                  </a:cubicBezTo>
                  <a:cubicBezTo>
                    <a:pt x="3477" y="1195"/>
                    <a:pt x="3477" y="1195"/>
                    <a:pt x="3477" y="1195"/>
                  </a:cubicBezTo>
                  <a:cubicBezTo>
                    <a:pt x="3481" y="1194"/>
                    <a:pt x="3485" y="1193"/>
                    <a:pt x="3489" y="1192"/>
                  </a:cubicBezTo>
                  <a:cubicBezTo>
                    <a:pt x="3493" y="1190"/>
                    <a:pt x="3497" y="1188"/>
                    <a:pt x="3501" y="1186"/>
                  </a:cubicBezTo>
                  <a:cubicBezTo>
                    <a:pt x="3502" y="1186"/>
                    <a:pt x="3503" y="1186"/>
                    <a:pt x="3503" y="1185"/>
                  </a:cubicBezTo>
                  <a:cubicBezTo>
                    <a:pt x="3505" y="1185"/>
                    <a:pt x="3506" y="1184"/>
                    <a:pt x="3507" y="1184"/>
                  </a:cubicBezTo>
                  <a:cubicBezTo>
                    <a:pt x="3513" y="1181"/>
                    <a:pt x="3513" y="1181"/>
                    <a:pt x="3513" y="1181"/>
                  </a:cubicBezTo>
                  <a:cubicBezTo>
                    <a:pt x="3532" y="1171"/>
                    <a:pt x="3532" y="1171"/>
                    <a:pt x="3532" y="1171"/>
                  </a:cubicBezTo>
                  <a:cubicBezTo>
                    <a:pt x="3535" y="1169"/>
                    <a:pt x="3537" y="1168"/>
                    <a:pt x="3540" y="1167"/>
                  </a:cubicBezTo>
                  <a:cubicBezTo>
                    <a:pt x="3545" y="1164"/>
                    <a:pt x="3545" y="1164"/>
                    <a:pt x="3545" y="1164"/>
                  </a:cubicBezTo>
                  <a:cubicBezTo>
                    <a:pt x="3545" y="1164"/>
                    <a:pt x="3545" y="1164"/>
                    <a:pt x="3545" y="1164"/>
                  </a:cubicBezTo>
                  <a:cubicBezTo>
                    <a:pt x="3561" y="1154"/>
                    <a:pt x="3561" y="1154"/>
                    <a:pt x="3561" y="1154"/>
                  </a:cubicBezTo>
                  <a:cubicBezTo>
                    <a:pt x="3565" y="1152"/>
                    <a:pt x="3568" y="1150"/>
                    <a:pt x="3571" y="1147"/>
                  </a:cubicBezTo>
                  <a:cubicBezTo>
                    <a:pt x="3591" y="1134"/>
                    <a:pt x="3591" y="1134"/>
                    <a:pt x="3591" y="1134"/>
                  </a:cubicBezTo>
                  <a:cubicBezTo>
                    <a:pt x="3593" y="1132"/>
                    <a:pt x="3595" y="1131"/>
                    <a:pt x="3597" y="1130"/>
                  </a:cubicBezTo>
                  <a:cubicBezTo>
                    <a:pt x="3620" y="1113"/>
                    <a:pt x="3620" y="1113"/>
                    <a:pt x="3620" y="1113"/>
                  </a:cubicBezTo>
                  <a:cubicBezTo>
                    <a:pt x="3642" y="1097"/>
                    <a:pt x="3642" y="1097"/>
                    <a:pt x="3642" y="1097"/>
                  </a:cubicBezTo>
                  <a:cubicBezTo>
                    <a:pt x="3646" y="1094"/>
                    <a:pt x="3651" y="1095"/>
                    <a:pt x="3654" y="1099"/>
                  </a:cubicBezTo>
                  <a:cubicBezTo>
                    <a:pt x="3657" y="1102"/>
                    <a:pt x="3656" y="1108"/>
                    <a:pt x="3652" y="1111"/>
                  </a:cubicBezTo>
                  <a:cubicBezTo>
                    <a:pt x="3630" y="1127"/>
                    <a:pt x="3630" y="1127"/>
                    <a:pt x="3630" y="1127"/>
                  </a:cubicBezTo>
                  <a:cubicBezTo>
                    <a:pt x="3607" y="1143"/>
                    <a:pt x="3607" y="1143"/>
                    <a:pt x="3607" y="1143"/>
                  </a:cubicBezTo>
                  <a:cubicBezTo>
                    <a:pt x="3605" y="1145"/>
                    <a:pt x="3603" y="1146"/>
                    <a:pt x="3601" y="1148"/>
                  </a:cubicBezTo>
                  <a:cubicBezTo>
                    <a:pt x="3581" y="1161"/>
                    <a:pt x="3581" y="1161"/>
                    <a:pt x="3581" y="1161"/>
                  </a:cubicBezTo>
                  <a:cubicBezTo>
                    <a:pt x="3577" y="1164"/>
                    <a:pt x="3574" y="1166"/>
                    <a:pt x="3570" y="1168"/>
                  </a:cubicBezTo>
                  <a:cubicBezTo>
                    <a:pt x="3553" y="1178"/>
                    <a:pt x="3553" y="1178"/>
                    <a:pt x="3553" y="1178"/>
                  </a:cubicBezTo>
                  <a:cubicBezTo>
                    <a:pt x="3553" y="1178"/>
                    <a:pt x="3553" y="1178"/>
                    <a:pt x="3553" y="1178"/>
                  </a:cubicBezTo>
                  <a:cubicBezTo>
                    <a:pt x="3548" y="1181"/>
                    <a:pt x="3548" y="1181"/>
                    <a:pt x="3548" y="1181"/>
                  </a:cubicBezTo>
                  <a:cubicBezTo>
                    <a:pt x="3546" y="1183"/>
                    <a:pt x="3543" y="1184"/>
                    <a:pt x="3540" y="1186"/>
                  </a:cubicBezTo>
                  <a:cubicBezTo>
                    <a:pt x="3521" y="1196"/>
                    <a:pt x="3521" y="1196"/>
                    <a:pt x="3521" y="1196"/>
                  </a:cubicBezTo>
                  <a:cubicBezTo>
                    <a:pt x="3514" y="1199"/>
                    <a:pt x="3514" y="1199"/>
                    <a:pt x="3514" y="1199"/>
                  </a:cubicBezTo>
                  <a:cubicBezTo>
                    <a:pt x="3512" y="1200"/>
                    <a:pt x="3511" y="1200"/>
                    <a:pt x="3510" y="1201"/>
                  </a:cubicBezTo>
                  <a:cubicBezTo>
                    <a:pt x="3509" y="1201"/>
                    <a:pt x="3508" y="1202"/>
                    <a:pt x="3508" y="1202"/>
                  </a:cubicBezTo>
                  <a:cubicBezTo>
                    <a:pt x="3503" y="1204"/>
                    <a:pt x="3499" y="1206"/>
                    <a:pt x="3495" y="1207"/>
                  </a:cubicBezTo>
                  <a:cubicBezTo>
                    <a:pt x="3491" y="1209"/>
                    <a:pt x="3487" y="1210"/>
                    <a:pt x="3483" y="1211"/>
                  </a:cubicBezTo>
                  <a:cubicBezTo>
                    <a:pt x="3479" y="1213"/>
                    <a:pt x="3479" y="1213"/>
                    <a:pt x="3479" y="1213"/>
                  </a:cubicBezTo>
                  <a:cubicBezTo>
                    <a:pt x="3478" y="1213"/>
                    <a:pt x="3476" y="1214"/>
                    <a:pt x="3474" y="1214"/>
                  </a:cubicBezTo>
                  <a:cubicBezTo>
                    <a:pt x="3467" y="1216"/>
                    <a:pt x="3467" y="1216"/>
                    <a:pt x="3467" y="1216"/>
                  </a:cubicBezTo>
                  <a:cubicBezTo>
                    <a:pt x="3450" y="1220"/>
                    <a:pt x="3431" y="1223"/>
                    <a:pt x="3411" y="1223"/>
                  </a:cubicBezTo>
                  <a:lnTo>
                    <a:pt x="3410" y="1223"/>
                  </a:lnTo>
                  <a:close/>
                  <a:moveTo>
                    <a:pt x="3281" y="1188"/>
                  </a:moveTo>
                  <a:cubicBezTo>
                    <a:pt x="3279" y="1188"/>
                    <a:pt x="3278" y="1187"/>
                    <a:pt x="3277" y="1187"/>
                  </a:cubicBezTo>
                  <a:cubicBezTo>
                    <a:pt x="3274" y="1185"/>
                    <a:pt x="3274" y="1185"/>
                    <a:pt x="3274" y="1185"/>
                  </a:cubicBezTo>
                  <a:cubicBezTo>
                    <a:pt x="3269" y="1183"/>
                    <a:pt x="3264" y="1180"/>
                    <a:pt x="3259" y="1177"/>
                  </a:cubicBezTo>
                  <a:cubicBezTo>
                    <a:pt x="3257" y="1175"/>
                    <a:pt x="3257" y="1175"/>
                    <a:pt x="3257" y="1175"/>
                  </a:cubicBezTo>
                  <a:cubicBezTo>
                    <a:pt x="3253" y="1173"/>
                    <a:pt x="3251" y="1168"/>
                    <a:pt x="3254" y="1164"/>
                  </a:cubicBezTo>
                  <a:cubicBezTo>
                    <a:pt x="3256" y="1160"/>
                    <a:pt x="3261" y="1158"/>
                    <a:pt x="3265" y="1161"/>
                  </a:cubicBezTo>
                  <a:cubicBezTo>
                    <a:pt x="3267" y="1162"/>
                    <a:pt x="3267" y="1162"/>
                    <a:pt x="3267" y="1162"/>
                  </a:cubicBezTo>
                  <a:cubicBezTo>
                    <a:pt x="3272" y="1165"/>
                    <a:pt x="3277" y="1168"/>
                    <a:pt x="3282" y="1170"/>
                  </a:cubicBezTo>
                  <a:cubicBezTo>
                    <a:pt x="3285" y="1172"/>
                    <a:pt x="3285" y="1172"/>
                    <a:pt x="3285" y="1172"/>
                  </a:cubicBezTo>
                  <a:cubicBezTo>
                    <a:pt x="3289" y="1174"/>
                    <a:pt x="3290" y="1179"/>
                    <a:pt x="3288" y="1183"/>
                  </a:cubicBezTo>
                  <a:cubicBezTo>
                    <a:pt x="3287" y="1186"/>
                    <a:pt x="3284" y="1188"/>
                    <a:pt x="3281" y="1188"/>
                  </a:cubicBezTo>
                  <a:close/>
                  <a:moveTo>
                    <a:pt x="3210" y="1141"/>
                  </a:moveTo>
                  <a:cubicBezTo>
                    <a:pt x="3208" y="1141"/>
                    <a:pt x="3206" y="1140"/>
                    <a:pt x="3205" y="1139"/>
                  </a:cubicBezTo>
                  <a:cubicBezTo>
                    <a:pt x="3191" y="1128"/>
                    <a:pt x="3177" y="1116"/>
                    <a:pt x="3163" y="1102"/>
                  </a:cubicBezTo>
                  <a:cubicBezTo>
                    <a:pt x="3147" y="1088"/>
                    <a:pt x="3133" y="1073"/>
                    <a:pt x="3117" y="1057"/>
                  </a:cubicBezTo>
                  <a:cubicBezTo>
                    <a:pt x="3117" y="1057"/>
                    <a:pt x="3117" y="1057"/>
                    <a:pt x="3117" y="1057"/>
                  </a:cubicBezTo>
                  <a:cubicBezTo>
                    <a:pt x="3101" y="1039"/>
                    <a:pt x="3084" y="1021"/>
                    <a:pt x="3065" y="998"/>
                  </a:cubicBezTo>
                  <a:cubicBezTo>
                    <a:pt x="3039" y="968"/>
                    <a:pt x="3012" y="934"/>
                    <a:pt x="2981" y="892"/>
                  </a:cubicBezTo>
                  <a:cubicBezTo>
                    <a:pt x="2974" y="884"/>
                    <a:pt x="2968" y="876"/>
                    <a:pt x="2963" y="868"/>
                  </a:cubicBezTo>
                  <a:cubicBezTo>
                    <a:pt x="2960" y="865"/>
                    <a:pt x="2960" y="859"/>
                    <a:pt x="2964" y="857"/>
                  </a:cubicBezTo>
                  <a:cubicBezTo>
                    <a:pt x="2968" y="854"/>
                    <a:pt x="2973" y="854"/>
                    <a:pt x="2976" y="858"/>
                  </a:cubicBezTo>
                  <a:cubicBezTo>
                    <a:pt x="2982" y="866"/>
                    <a:pt x="2988" y="874"/>
                    <a:pt x="2994" y="882"/>
                  </a:cubicBezTo>
                  <a:cubicBezTo>
                    <a:pt x="3026" y="923"/>
                    <a:pt x="3052" y="957"/>
                    <a:pt x="3078" y="987"/>
                  </a:cubicBezTo>
                  <a:cubicBezTo>
                    <a:pt x="3097" y="1010"/>
                    <a:pt x="3113" y="1028"/>
                    <a:pt x="3130" y="1046"/>
                  </a:cubicBezTo>
                  <a:cubicBezTo>
                    <a:pt x="3130" y="1046"/>
                    <a:pt x="3130" y="1046"/>
                    <a:pt x="3130" y="1046"/>
                  </a:cubicBezTo>
                  <a:cubicBezTo>
                    <a:pt x="3145" y="1062"/>
                    <a:pt x="3159" y="1076"/>
                    <a:pt x="3174" y="1090"/>
                  </a:cubicBezTo>
                  <a:cubicBezTo>
                    <a:pt x="3188" y="1103"/>
                    <a:pt x="3202" y="1115"/>
                    <a:pt x="3215" y="1126"/>
                  </a:cubicBezTo>
                  <a:cubicBezTo>
                    <a:pt x="3219" y="1129"/>
                    <a:pt x="3220" y="1134"/>
                    <a:pt x="3217" y="1138"/>
                  </a:cubicBezTo>
                  <a:cubicBezTo>
                    <a:pt x="3215" y="1140"/>
                    <a:pt x="3213" y="1141"/>
                    <a:pt x="3210" y="1141"/>
                  </a:cubicBezTo>
                  <a:close/>
                  <a:moveTo>
                    <a:pt x="3696" y="1073"/>
                  </a:moveTo>
                  <a:cubicBezTo>
                    <a:pt x="3693" y="1073"/>
                    <a:pt x="3691" y="1072"/>
                    <a:pt x="3689" y="1070"/>
                  </a:cubicBezTo>
                  <a:cubicBezTo>
                    <a:pt x="3686" y="1067"/>
                    <a:pt x="3687" y="1061"/>
                    <a:pt x="3690" y="1058"/>
                  </a:cubicBezTo>
                  <a:cubicBezTo>
                    <a:pt x="3696" y="1054"/>
                    <a:pt x="3702" y="1049"/>
                    <a:pt x="3707" y="1044"/>
                  </a:cubicBezTo>
                  <a:cubicBezTo>
                    <a:pt x="3711" y="1041"/>
                    <a:pt x="3716" y="1041"/>
                    <a:pt x="3719" y="1045"/>
                  </a:cubicBezTo>
                  <a:cubicBezTo>
                    <a:pt x="3722" y="1048"/>
                    <a:pt x="3722" y="1054"/>
                    <a:pt x="3718" y="1057"/>
                  </a:cubicBezTo>
                  <a:cubicBezTo>
                    <a:pt x="3713" y="1062"/>
                    <a:pt x="3707" y="1067"/>
                    <a:pt x="3701" y="1071"/>
                  </a:cubicBezTo>
                  <a:cubicBezTo>
                    <a:pt x="3699" y="1073"/>
                    <a:pt x="3697" y="1073"/>
                    <a:pt x="3696" y="1073"/>
                  </a:cubicBezTo>
                  <a:close/>
                  <a:moveTo>
                    <a:pt x="3743" y="1033"/>
                  </a:moveTo>
                  <a:cubicBezTo>
                    <a:pt x="3740" y="1033"/>
                    <a:pt x="3738" y="1032"/>
                    <a:pt x="3736" y="1030"/>
                  </a:cubicBezTo>
                  <a:cubicBezTo>
                    <a:pt x="3733" y="1026"/>
                    <a:pt x="3734" y="1021"/>
                    <a:pt x="3737" y="1018"/>
                  </a:cubicBezTo>
                  <a:cubicBezTo>
                    <a:pt x="3759" y="999"/>
                    <a:pt x="3782" y="978"/>
                    <a:pt x="3807" y="954"/>
                  </a:cubicBezTo>
                  <a:cubicBezTo>
                    <a:pt x="3841" y="921"/>
                    <a:pt x="3877" y="886"/>
                    <a:pt x="3912" y="850"/>
                  </a:cubicBezTo>
                  <a:cubicBezTo>
                    <a:pt x="3912" y="850"/>
                    <a:pt x="3912" y="850"/>
                    <a:pt x="3912" y="849"/>
                  </a:cubicBezTo>
                  <a:cubicBezTo>
                    <a:pt x="3938" y="822"/>
                    <a:pt x="3966" y="793"/>
                    <a:pt x="3993" y="763"/>
                  </a:cubicBezTo>
                  <a:cubicBezTo>
                    <a:pt x="3996" y="760"/>
                    <a:pt x="4001" y="760"/>
                    <a:pt x="4005" y="763"/>
                  </a:cubicBezTo>
                  <a:cubicBezTo>
                    <a:pt x="4008" y="766"/>
                    <a:pt x="4009" y="771"/>
                    <a:pt x="4005" y="775"/>
                  </a:cubicBezTo>
                  <a:cubicBezTo>
                    <a:pt x="3978" y="805"/>
                    <a:pt x="3951" y="834"/>
                    <a:pt x="3924" y="861"/>
                  </a:cubicBezTo>
                  <a:cubicBezTo>
                    <a:pt x="3924" y="861"/>
                    <a:pt x="3924" y="862"/>
                    <a:pt x="3924" y="862"/>
                  </a:cubicBezTo>
                  <a:cubicBezTo>
                    <a:pt x="3889" y="898"/>
                    <a:pt x="3853" y="933"/>
                    <a:pt x="3819" y="966"/>
                  </a:cubicBezTo>
                  <a:cubicBezTo>
                    <a:pt x="3793" y="990"/>
                    <a:pt x="3770" y="1011"/>
                    <a:pt x="3748" y="1031"/>
                  </a:cubicBezTo>
                  <a:cubicBezTo>
                    <a:pt x="3747" y="1032"/>
                    <a:pt x="3745" y="1033"/>
                    <a:pt x="3743" y="1033"/>
                  </a:cubicBezTo>
                  <a:close/>
                  <a:moveTo>
                    <a:pt x="5778" y="933"/>
                  </a:moveTo>
                  <a:cubicBezTo>
                    <a:pt x="5772" y="933"/>
                    <a:pt x="5766" y="933"/>
                    <a:pt x="5760" y="932"/>
                  </a:cubicBezTo>
                  <a:cubicBezTo>
                    <a:pt x="5756" y="932"/>
                    <a:pt x="5752" y="928"/>
                    <a:pt x="5752" y="924"/>
                  </a:cubicBezTo>
                  <a:cubicBezTo>
                    <a:pt x="5752" y="919"/>
                    <a:pt x="5756" y="915"/>
                    <a:pt x="5761" y="915"/>
                  </a:cubicBezTo>
                  <a:cubicBezTo>
                    <a:pt x="5768" y="916"/>
                    <a:pt x="5776" y="916"/>
                    <a:pt x="5783" y="916"/>
                  </a:cubicBezTo>
                  <a:cubicBezTo>
                    <a:pt x="5783" y="916"/>
                    <a:pt x="5783" y="916"/>
                    <a:pt x="5783" y="916"/>
                  </a:cubicBezTo>
                  <a:cubicBezTo>
                    <a:pt x="5788" y="916"/>
                    <a:pt x="5792" y="920"/>
                    <a:pt x="5792" y="924"/>
                  </a:cubicBezTo>
                  <a:cubicBezTo>
                    <a:pt x="5792" y="929"/>
                    <a:pt x="5788" y="933"/>
                    <a:pt x="5783" y="933"/>
                  </a:cubicBezTo>
                  <a:cubicBezTo>
                    <a:pt x="5782" y="933"/>
                    <a:pt x="5780" y="933"/>
                    <a:pt x="5778" y="933"/>
                  </a:cubicBezTo>
                  <a:close/>
                  <a:moveTo>
                    <a:pt x="5823" y="930"/>
                  </a:moveTo>
                  <a:cubicBezTo>
                    <a:pt x="5818" y="930"/>
                    <a:pt x="5815" y="927"/>
                    <a:pt x="5814" y="923"/>
                  </a:cubicBezTo>
                  <a:cubicBezTo>
                    <a:pt x="5814" y="918"/>
                    <a:pt x="5817" y="914"/>
                    <a:pt x="5822" y="913"/>
                  </a:cubicBezTo>
                  <a:cubicBezTo>
                    <a:pt x="5824" y="913"/>
                    <a:pt x="5825" y="913"/>
                    <a:pt x="5826" y="913"/>
                  </a:cubicBezTo>
                  <a:cubicBezTo>
                    <a:pt x="5845" y="910"/>
                    <a:pt x="5845" y="910"/>
                    <a:pt x="5845" y="910"/>
                  </a:cubicBezTo>
                  <a:cubicBezTo>
                    <a:pt x="5853" y="909"/>
                    <a:pt x="5860" y="908"/>
                    <a:pt x="5866" y="906"/>
                  </a:cubicBezTo>
                  <a:cubicBezTo>
                    <a:pt x="5873" y="905"/>
                    <a:pt x="5873" y="905"/>
                    <a:pt x="5873" y="905"/>
                  </a:cubicBezTo>
                  <a:cubicBezTo>
                    <a:pt x="5879" y="903"/>
                    <a:pt x="5885" y="902"/>
                    <a:pt x="5892" y="900"/>
                  </a:cubicBezTo>
                  <a:cubicBezTo>
                    <a:pt x="5916" y="893"/>
                    <a:pt x="5916" y="893"/>
                    <a:pt x="5916" y="893"/>
                  </a:cubicBezTo>
                  <a:cubicBezTo>
                    <a:pt x="5948" y="884"/>
                    <a:pt x="5979" y="872"/>
                    <a:pt x="6008" y="858"/>
                  </a:cubicBezTo>
                  <a:cubicBezTo>
                    <a:pt x="6021" y="852"/>
                    <a:pt x="6035" y="845"/>
                    <a:pt x="6048" y="838"/>
                  </a:cubicBezTo>
                  <a:cubicBezTo>
                    <a:pt x="6082" y="821"/>
                    <a:pt x="6115" y="801"/>
                    <a:pt x="6149" y="777"/>
                  </a:cubicBezTo>
                  <a:cubicBezTo>
                    <a:pt x="6153" y="775"/>
                    <a:pt x="6159" y="776"/>
                    <a:pt x="6161" y="780"/>
                  </a:cubicBezTo>
                  <a:cubicBezTo>
                    <a:pt x="6164" y="784"/>
                    <a:pt x="6163" y="789"/>
                    <a:pt x="6159" y="791"/>
                  </a:cubicBezTo>
                  <a:cubicBezTo>
                    <a:pt x="6124" y="815"/>
                    <a:pt x="6090" y="835"/>
                    <a:pt x="6056" y="853"/>
                  </a:cubicBezTo>
                  <a:cubicBezTo>
                    <a:pt x="6043" y="860"/>
                    <a:pt x="6029" y="867"/>
                    <a:pt x="6015" y="874"/>
                  </a:cubicBezTo>
                  <a:cubicBezTo>
                    <a:pt x="5985" y="887"/>
                    <a:pt x="5953" y="900"/>
                    <a:pt x="5921" y="910"/>
                  </a:cubicBezTo>
                  <a:cubicBezTo>
                    <a:pt x="5896" y="917"/>
                    <a:pt x="5896" y="917"/>
                    <a:pt x="5896" y="917"/>
                  </a:cubicBezTo>
                  <a:cubicBezTo>
                    <a:pt x="5889" y="918"/>
                    <a:pt x="5883" y="920"/>
                    <a:pt x="5877" y="921"/>
                  </a:cubicBezTo>
                  <a:cubicBezTo>
                    <a:pt x="5870" y="923"/>
                    <a:pt x="5870" y="923"/>
                    <a:pt x="5870" y="923"/>
                  </a:cubicBezTo>
                  <a:cubicBezTo>
                    <a:pt x="5864" y="924"/>
                    <a:pt x="5856" y="926"/>
                    <a:pt x="5848" y="927"/>
                  </a:cubicBezTo>
                  <a:cubicBezTo>
                    <a:pt x="5829" y="930"/>
                    <a:pt x="5829" y="930"/>
                    <a:pt x="5829" y="930"/>
                  </a:cubicBezTo>
                  <a:cubicBezTo>
                    <a:pt x="5827" y="930"/>
                    <a:pt x="5825" y="930"/>
                    <a:pt x="5824" y="930"/>
                  </a:cubicBezTo>
                  <a:cubicBezTo>
                    <a:pt x="5823" y="930"/>
                    <a:pt x="5823" y="930"/>
                    <a:pt x="5823" y="930"/>
                  </a:cubicBezTo>
                  <a:close/>
                  <a:moveTo>
                    <a:pt x="5699" y="924"/>
                  </a:moveTo>
                  <a:cubicBezTo>
                    <a:pt x="5698" y="924"/>
                    <a:pt x="5698" y="924"/>
                    <a:pt x="5697" y="924"/>
                  </a:cubicBezTo>
                  <a:cubicBezTo>
                    <a:pt x="5696" y="924"/>
                    <a:pt x="5694" y="923"/>
                    <a:pt x="5693" y="923"/>
                  </a:cubicBezTo>
                  <a:cubicBezTo>
                    <a:pt x="5656" y="914"/>
                    <a:pt x="5620" y="900"/>
                    <a:pt x="5585" y="880"/>
                  </a:cubicBezTo>
                  <a:cubicBezTo>
                    <a:pt x="5585" y="880"/>
                    <a:pt x="5585" y="880"/>
                    <a:pt x="5585" y="880"/>
                  </a:cubicBezTo>
                  <a:cubicBezTo>
                    <a:pt x="5571" y="872"/>
                    <a:pt x="5571" y="872"/>
                    <a:pt x="5571" y="872"/>
                  </a:cubicBezTo>
                  <a:cubicBezTo>
                    <a:pt x="5568" y="870"/>
                    <a:pt x="5565" y="868"/>
                    <a:pt x="5563" y="866"/>
                  </a:cubicBezTo>
                  <a:cubicBezTo>
                    <a:pt x="5562" y="865"/>
                    <a:pt x="5560" y="865"/>
                    <a:pt x="5559" y="864"/>
                  </a:cubicBezTo>
                  <a:cubicBezTo>
                    <a:pt x="5542" y="852"/>
                    <a:pt x="5542" y="852"/>
                    <a:pt x="5542" y="852"/>
                  </a:cubicBezTo>
                  <a:cubicBezTo>
                    <a:pt x="5533" y="845"/>
                    <a:pt x="5533" y="845"/>
                    <a:pt x="5533" y="845"/>
                  </a:cubicBezTo>
                  <a:cubicBezTo>
                    <a:pt x="5527" y="841"/>
                    <a:pt x="5522" y="837"/>
                    <a:pt x="5516" y="833"/>
                  </a:cubicBezTo>
                  <a:cubicBezTo>
                    <a:pt x="5497" y="816"/>
                    <a:pt x="5497" y="816"/>
                    <a:pt x="5497" y="816"/>
                  </a:cubicBezTo>
                  <a:cubicBezTo>
                    <a:pt x="5493" y="813"/>
                    <a:pt x="5489" y="810"/>
                    <a:pt x="5487" y="808"/>
                  </a:cubicBezTo>
                  <a:cubicBezTo>
                    <a:pt x="5469" y="791"/>
                    <a:pt x="5469" y="791"/>
                    <a:pt x="5469" y="791"/>
                  </a:cubicBezTo>
                  <a:cubicBezTo>
                    <a:pt x="5455" y="777"/>
                    <a:pt x="5455" y="777"/>
                    <a:pt x="5455" y="777"/>
                  </a:cubicBezTo>
                  <a:cubicBezTo>
                    <a:pt x="5451" y="773"/>
                    <a:pt x="5447" y="770"/>
                    <a:pt x="5443" y="766"/>
                  </a:cubicBezTo>
                  <a:cubicBezTo>
                    <a:pt x="5427" y="749"/>
                    <a:pt x="5427" y="749"/>
                    <a:pt x="5427" y="749"/>
                  </a:cubicBezTo>
                  <a:cubicBezTo>
                    <a:pt x="5423" y="745"/>
                    <a:pt x="5419" y="740"/>
                    <a:pt x="5415" y="736"/>
                  </a:cubicBezTo>
                  <a:cubicBezTo>
                    <a:pt x="5411" y="732"/>
                    <a:pt x="5411" y="732"/>
                    <a:pt x="5411" y="732"/>
                  </a:cubicBezTo>
                  <a:cubicBezTo>
                    <a:pt x="5409" y="730"/>
                    <a:pt x="5408" y="728"/>
                    <a:pt x="5406" y="726"/>
                  </a:cubicBezTo>
                  <a:cubicBezTo>
                    <a:pt x="5404" y="724"/>
                    <a:pt x="5402" y="721"/>
                    <a:pt x="5400" y="719"/>
                  </a:cubicBezTo>
                  <a:cubicBezTo>
                    <a:pt x="5397" y="716"/>
                    <a:pt x="5397" y="710"/>
                    <a:pt x="5400" y="707"/>
                  </a:cubicBezTo>
                  <a:cubicBezTo>
                    <a:pt x="5404" y="704"/>
                    <a:pt x="5409" y="704"/>
                    <a:pt x="5412" y="708"/>
                  </a:cubicBezTo>
                  <a:cubicBezTo>
                    <a:pt x="5414" y="710"/>
                    <a:pt x="5416" y="712"/>
                    <a:pt x="5419" y="715"/>
                  </a:cubicBezTo>
                  <a:cubicBezTo>
                    <a:pt x="5420" y="716"/>
                    <a:pt x="5422" y="718"/>
                    <a:pt x="5424" y="720"/>
                  </a:cubicBezTo>
                  <a:cubicBezTo>
                    <a:pt x="5428" y="725"/>
                    <a:pt x="5428" y="725"/>
                    <a:pt x="5428" y="725"/>
                  </a:cubicBezTo>
                  <a:cubicBezTo>
                    <a:pt x="5432" y="729"/>
                    <a:pt x="5435" y="733"/>
                    <a:pt x="5439" y="737"/>
                  </a:cubicBezTo>
                  <a:cubicBezTo>
                    <a:pt x="5455" y="754"/>
                    <a:pt x="5455" y="754"/>
                    <a:pt x="5455" y="754"/>
                  </a:cubicBezTo>
                  <a:cubicBezTo>
                    <a:pt x="5459" y="758"/>
                    <a:pt x="5463" y="761"/>
                    <a:pt x="5467" y="765"/>
                  </a:cubicBezTo>
                  <a:cubicBezTo>
                    <a:pt x="5481" y="779"/>
                    <a:pt x="5481" y="779"/>
                    <a:pt x="5481" y="779"/>
                  </a:cubicBezTo>
                  <a:cubicBezTo>
                    <a:pt x="5498" y="795"/>
                    <a:pt x="5498" y="795"/>
                    <a:pt x="5498" y="795"/>
                  </a:cubicBezTo>
                  <a:cubicBezTo>
                    <a:pt x="5501" y="798"/>
                    <a:pt x="5504" y="800"/>
                    <a:pt x="5507" y="803"/>
                  </a:cubicBezTo>
                  <a:cubicBezTo>
                    <a:pt x="5527" y="819"/>
                    <a:pt x="5527" y="819"/>
                    <a:pt x="5527" y="819"/>
                  </a:cubicBezTo>
                  <a:cubicBezTo>
                    <a:pt x="5532" y="823"/>
                    <a:pt x="5537" y="827"/>
                    <a:pt x="5543" y="832"/>
                  </a:cubicBezTo>
                  <a:cubicBezTo>
                    <a:pt x="5552" y="839"/>
                    <a:pt x="5552" y="839"/>
                    <a:pt x="5552" y="839"/>
                  </a:cubicBezTo>
                  <a:cubicBezTo>
                    <a:pt x="5569" y="850"/>
                    <a:pt x="5569" y="850"/>
                    <a:pt x="5569" y="850"/>
                  </a:cubicBezTo>
                  <a:cubicBezTo>
                    <a:pt x="5570" y="851"/>
                    <a:pt x="5571" y="851"/>
                    <a:pt x="5572" y="852"/>
                  </a:cubicBezTo>
                  <a:cubicBezTo>
                    <a:pt x="5575" y="854"/>
                    <a:pt x="5577" y="855"/>
                    <a:pt x="5580" y="857"/>
                  </a:cubicBezTo>
                  <a:cubicBezTo>
                    <a:pt x="5593" y="865"/>
                    <a:pt x="5593" y="865"/>
                    <a:pt x="5593" y="865"/>
                  </a:cubicBezTo>
                  <a:cubicBezTo>
                    <a:pt x="5593" y="865"/>
                    <a:pt x="5593" y="865"/>
                    <a:pt x="5593" y="865"/>
                  </a:cubicBezTo>
                  <a:cubicBezTo>
                    <a:pt x="5627" y="884"/>
                    <a:pt x="5662" y="898"/>
                    <a:pt x="5697" y="906"/>
                  </a:cubicBezTo>
                  <a:cubicBezTo>
                    <a:pt x="5698" y="907"/>
                    <a:pt x="5700" y="907"/>
                    <a:pt x="5701" y="907"/>
                  </a:cubicBezTo>
                  <a:cubicBezTo>
                    <a:pt x="5706" y="908"/>
                    <a:pt x="5708" y="913"/>
                    <a:pt x="5707" y="918"/>
                  </a:cubicBezTo>
                  <a:cubicBezTo>
                    <a:pt x="5706" y="921"/>
                    <a:pt x="5703" y="924"/>
                    <a:pt x="5699" y="924"/>
                  </a:cubicBezTo>
                  <a:close/>
                  <a:moveTo>
                    <a:pt x="2946" y="840"/>
                  </a:moveTo>
                  <a:cubicBezTo>
                    <a:pt x="2943" y="840"/>
                    <a:pt x="2941" y="839"/>
                    <a:pt x="2939" y="837"/>
                  </a:cubicBezTo>
                  <a:cubicBezTo>
                    <a:pt x="2934" y="831"/>
                    <a:pt x="2930" y="824"/>
                    <a:pt x="2925" y="818"/>
                  </a:cubicBezTo>
                  <a:cubicBezTo>
                    <a:pt x="2923" y="815"/>
                    <a:pt x="2923" y="809"/>
                    <a:pt x="2927" y="807"/>
                  </a:cubicBezTo>
                  <a:cubicBezTo>
                    <a:pt x="2931" y="804"/>
                    <a:pt x="2936" y="805"/>
                    <a:pt x="2939" y="808"/>
                  </a:cubicBezTo>
                  <a:cubicBezTo>
                    <a:pt x="2944" y="814"/>
                    <a:pt x="2948" y="820"/>
                    <a:pt x="2952" y="827"/>
                  </a:cubicBezTo>
                  <a:cubicBezTo>
                    <a:pt x="2955" y="830"/>
                    <a:pt x="2954" y="836"/>
                    <a:pt x="2951" y="838"/>
                  </a:cubicBezTo>
                  <a:cubicBezTo>
                    <a:pt x="2949" y="839"/>
                    <a:pt x="2947" y="840"/>
                    <a:pt x="2946" y="840"/>
                  </a:cubicBezTo>
                  <a:close/>
                  <a:moveTo>
                    <a:pt x="2896" y="772"/>
                  </a:moveTo>
                  <a:cubicBezTo>
                    <a:pt x="2893" y="772"/>
                    <a:pt x="2890" y="770"/>
                    <a:pt x="2889" y="768"/>
                  </a:cubicBezTo>
                  <a:cubicBezTo>
                    <a:pt x="2866" y="737"/>
                    <a:pt x="2866" y="737"/>
                    <a:pt x="2866" y="737"/>
                  </a:cubicBezTo>
                  <a:cubicBezTo>
                    <a:pt x="2852" y="718"/>
                    <a:pt x="2839" y="700"/>
                    <a:pt x="2826" y="682"/>
                  </a:cubicBezTo>
                  <a:cubicBezTo>
                    <a:pt x="2819" y="672"/>
                    <a:pt x="2819" y="672"/>
                    <a:pt x="2819" y="672"/>
                  </a:cubicBezTo>
                  <a:cubicBezTo>
                    <a:pt x="2819" y="672"/>
                    <a:pt x="2819" y="672"/>
                    <a:pt x="2819" y="672"/>
                  </a:cubicBezTo>
                  <a:cubicBezTo>
                    <a:pt x="2774" y="610"/>
                    <a:pt x="2725" y="545"/>
                    <a:pt x="2673" y="481"/>
                  </a:cubicBezTo>
                  <a:cubicBezTo>
                    <a:pt x="2672" y="479"/>
                    <a:pt x="2672" y="479"/>
                    <a:pt x="2672" y="479"/>
                  </a:cubicBezTo>
                  <a:cubicBezTo>
                    <a:pt x="2669" y="475"/>
                    <a:pt x="2669" y="470"/>
                    <a:pt x="2673" y="467"/>
                  </a:cubicBezTo>
                  <a:cubicBezTo>
                    <a:pt x="2677" y="464"/>
                    <a:pt x="2682" y="465"/>
                    <a:pt x="2685" y="468"/>
                  </a:cubicBezTo>
                  <a:cubicBezTo>
                    <a:pt x="2686" y="470"/>
                    <a:pt x="2686" y="470"/>
                    <a:pt x="2686" y="470"/>
                  </a:cubicBezTo>
                  <a:cubicBezTo>
                    <a:pt x="2738" y="534"/>
                    <a:pt x="2787" y="600"/>
                    <a:pt x="2832" y="662"/>
                  </a:cubicBezTo>
                  <a:cubicBezTo>
                    <a:pt x="2832" y="662"/>
                    <a:pt x="2832" y="662"/>
                    <a:pt x="2832" y="662"/>
                  </a:cubicBezTo>
                  <a:cubicBezTo>
                    <a:pt x="2840" y="672"/>
                    <a:pt x="2840" y="672"/>
                    <a:pt x="2840" y="672"/>
                  </a:cubicBezTo>
                  <a:cubicBezTo>
                    <a:pt x="2853" y="690"/>
                    <a:pt x="2866" y="708"/>
                    <a:pt x="2879" y="727"/>
                  </a:cubicBezTo>
                  <a:cubicBezTo>
                    <a:pt x="2902" y="758"/>
                    <a:pt x="2902" y="758"/>
                    <a:pt x="2902" y="758"/>
                  </a:cubicBezTo>
                  <a:cubicBezTo>
                    <a:pt x="2905" y="762"/>
                    <a:pt x="2904" y="767"/>
                    <a:pt x="2900" y="770"/>
                  </a:cubicBezTo>
                  <a:cubicBezTo>
                    <a:pt x="2899" y="771"/>
                    <a:pt x="2897" y="772"/>
                    <a:pt x="2896" y="772"/>
                  </a:cubicBezTo>
                  <a:close/>
                  <a:moveTo>
                    <a:pt x="6205" y="757"/>
                  </a:moveTo>
                  <a:cubicBezTo>
                    <a:pt x="6202" y="757"/>
                    <a:pt x="6200" y="756"/>
                    <a:pt x="6198" y="754"/>
                  </a:cubicBezTo>
                  <a:cubicBezTo>
                    <a:pt x="6195" y="750"/>
                    <a:pt x="6196" y="744"/>
                    <a:pt x="6200" y="742"/>
                  </a:cubicBezTo>
                  <a:cubicBezTo>
                    <a:pt x="6202" y="740"/>
                    <a:pt x="6204" y="738"/>
                    <a:pt x="6207" y="737"/>
                  </a:cubicBezTo>
                  <a:cubicBezTo>
                    <a:pt x="6210" y="734"/>
                    <a:pt x="6214" y="731"/>
                    <a:pt x="6218" y="728"/>
                  </a:cubicBezTo>
                  <a:cubicBezTo>
                    <a:pt x="6222" y="725"/>
                    <a:pt x="6227" y="726"/>
                    <a:pt x="6230" y="730"/>
                  </a:cubicBezTo>
                  <a:cubicBezTo>
                    <a:pt x="6233" y="734"/>
                    <a:pt x="6232" y="739"/>
                    <a:pt x="6228" y="742"/>
                  </a:cubicBezTo>
                  <a:cubicBezTo>
                    <a:pt x="6224" y="745"/>
                    <a:pt x="6221" y="747"/>
                    <a:pt x="6217" y="750"/>
                  </a:cubicBezTo>
                  <a:cubicBezTo>
                    <a:pt x="6214" y="752"/>
                    <a:pt x="6212" y="754"/>
                    <a:pt x="6210" y="755"/>
                  </a:cubicBezTo>
                  <a:cubicBezTo>
                    <a:pt x="6208" y="756"/>
                    <a:pt x="6207" y="757"/>
                    <a:pt x="6205" y="757"/>
                  </a:cubicBezTo>
                  <a:close/>
                  <a:moveTo>
                    <a:pt x="4041" y="731"/>
                  </a:moveTo>
                  <a:cubicBezTo>
                    <a:pt x="4039" y="731"/>
                    <a:pt x="4037" y="731"/>
                    <a:pt x="4035" y="729"/>
                  </a:cubicBezTo>
                  <a:cubicBezTo>
                    <a:pt x="4032" y="726"/>
                    <a:pt x="4031" y="721"/>
                    <a:pt x="4035" y="717"/>
                  </a:cubicBezTo>
                  <a:cubicBezTo>
                    <a:pt x="4039" y="712"/>
                    <a:pt x="4043" y="707"/>
                    <a:pt x="4048" y="702"/>
                  </a:cubicBezTo>
                  <a:cubicBezTo>
                    <a:pt x="4050" y="700"/>
                    <a:pt x="4050" y="700"/>
                    <a:pt x="4050" y="700"/>
                  </a:cubicBezTo>
                  <a:cubicBezTo>
                    <a:pt x="4053" y="697"/>
                    <a:pt x="4058" y="696"/>
                    <a:pt x="4062" y="700"/>
                  </a:cubicBezTo>
                  <a:cubicBezTo>
                    <a:pt x="4065" y="703"/>
                    <a:pt x="4065" y="708"/>
                    <a:pt x="4062" y="712"/>
                  </a:cubicBezTo>
                  <a:cubicBezTo>
                    <a:pt x="4061" y="714"/>
                    <a:pt x="4061" y="714"/>
                    <a:pt x="4061" y="714"/>
                  </a:cubicBezTo>
                  <a:cubicBezTo>
                    <a:pt x="4056" y="719"/>
                    <a:pt x="4052" y="724"/>
                    <a:pt x="4047" y="728"/>
                  </a:cubicBezTo>
                  <a:cubicBezTo>
                    <a:pt x="4046" y="730"/>
                    <a:pt x="4043" y="731"/>
                    <a:pt x="4041" y="731"/>
                  </a:cubicBezTo>
                  <a:close/>
                  <a:moveTo>
                    <a:pt x="6254" y="719"/>
                  </a:moveTo>
                  <a:cubicBezTo>
                    <a:pt x="6252" y="719"/>
                    <a:pt x="6249" y="718"/>
                    <a:pt x="6248" y="716"/>
                  </a:cubicBezTo>
                  <a:cubicBezTo>
                    <a:pt x="6245" y="712"/>
                    <a:pt x="6245" y="707"/>
                    <a:pt x="6249" y="704"/>
                  </a:cubicBezTo>
                  <a:cubicBezTo>
                    <a:pt x="6270" y="687"/>
                    <a:pt x="6291" y="670"/>
                    <a:pt x="6311" y="653"/>
                  </a:cubicBezTo>
                  <a:cubicBezTo>
                    <a:pt x="6347" y="622"/>
                    <a:pt x="6385" y="588"/>
                    <a:pt x="6432" y="545"/>
                  </a:cubicBezTo>
                  <a:cubicBezTo>
                    <a:pt x="6432" y="545"/>
                    <a:pt x="6432" y="545"/>
                    <a:pt x="6432" y="545"/>
                  </a:cubicBezTo>
                  <a:cubicBezTo>
                    <a:pt x="6454" y="524"/>
                    <a:pt x="6476" y="504"/>
                    <a:pt x="6498" y="483"/>
                  </a:cubicBezTo>
                  <a:cubicBezTo>
                    <a:pt x="6519" y="464"/>
                    <a:pt x="6519" y="464"/>
                    <a:pt x="6519" y="464"/>
                  </a:cubicBezTo>
                  <a:cubicBezTo>
                    <a:pt x="6522" y="460"/>
                    <a:pt x="6527" y="461"/>
                    <a:pt x="6531" y="464"/>
                  </a:cubicBezTo>
                  <a:cubicBezTo>
                    <a:pt x="6534" y="467"/>
                    <a:pt x="6534" y="473"/>
                    <a:pt x="6530" y="476"/>
                  </a:cubicBezTo>
                  <a:cubicBezTo>
                    <a:pt x="6509" y="496"/>
                    <a:pt x="6509" y="496"/>
                    <a:pt x="6509" y="496"/>
                  </a:cubicBezTo>
                  <a:cubicBezTo>
                    <a:pt x="6487" y="516"/>
                    <a:pt x="6466" y="536"/>
                    <a:pt x="6443" y="557"/>
                  </a:cubicBezTo>
                  <a:cubicBezTo>
                    <a:pt x="6443" y="557"/>
                    <a:pt x="6443" y="557"/>
                    <a:pt x="6443" y="557"/>
                  </a:cubicBezTo>
                  <a:cubicBezTo>
                    <a:pt x="6396" y="601"/>
                    <a:pt x="6358" y="635"/>
                    <a:pt x="6322" y="666"/>
                  </a:cubicBezTo>
                  <a:cubicBezTo>
                    <a:pt x="6302" y="683"/>
                    <a:pt x="6281" y="700"/>
                    <a:pt x="6260" y="717"/>
                  </a:cubicBezTo>
                  <a:cubicBezTo>
                    <a:pt x="6258" y="719"/>
                    <a:pt x="6256" y="719"/>
                    <a:pt x="6254" y="719"/>
                  </a:cubicBezTo>
                  <a:close/>
                  <a:moveTo>
                    <a:pt x="1179" y="703"/>
                  </a:moveTo>
                  <a:cubicBezTo>
                    <a:pt x="1177" y="703"/>
                    <a:pt x="1175" y="703"/>
                    <a:pt x="1172" y="703"/>
                  </a:cubicBezTo>
                  <a:cubicBezTo>
                    <a:pt x="1165" y="703"/>
                    <a:pt x="1158" y="702"/>
                    <a:pt x="1151" y="702"/>
                  </a:cubicBezTo>
                  <a:cubicBezTo>
                    <a:pt x="1151" y="702"/>
                    <a:pt x="1151" y="702"/>
                    <a:pt x="1151" y="702"/>
                  </a:cubicBezTo>
                  <a:cubicBezTo>
                    <a:pt x="1140" y="701"/>
                    <a:pt x="1130" y="699"/>
                    <a:pt x="1121" y="697"/>
                  </a:cubicBezTo>
                  <a:cubicBezTo>
                    <a:pt x="1093" y="692"/>
                    <a:pt x="1066" y="683"/>
                    <a:pt x="1035" y="669"/>
                  </a:cubicBezTo>
                  <a:cubicBezTo>
                    <a:pt x="1012" y="659"/>
                    <a:pt x="989" y="647"/>
                    <a:pt x="964" y="631"/>
                  </a:cubicBezTo>
                  <a:cubicBezTo>
                    <a:pt x="951" y="623"/>
                    <a:pt x="938" y="615"/>
                    <a:pt x="925" y="606"/>
                  </a:cubicBezTo>
                  <a:cubicBezTo>
                    <a:pt x="921" y="603"/>
                    <a:pt x="920" y="598"/>
                    <a:pt x="923" y="594"/>
                  </a:cubicBezTo>
                  <a:cubicBezTo>
                    <a:pt x="926" y="590"/>
                    <a:pt x="931" y="589"/>
                    <a:pt x="935" y="592"/>
                  </a:cubicBezTo>
                  <a:cubicBezTo>
                    <a:pt x="948" y="601"/>
                    <a:pt x="960" y="609"/>
                    <a:pt x="973" y="617"/>
                  </a:cubicBezTo>
                  <a:cubicBezTo>
                    <a:pt x="997" y="632"/>
                    <a:pt x="1019" y="644"/>
                    <a:pt x="1041" y="654"/>
                  </a:cubicBezTo>
                  <a:cubicBezTo>
                    <a:pt x="1071" y="667"/>
                    <a:pt x="1098" y="676"/>
                    <a:pt x="1125" y="681"/>
                  </a:cubicBezTo>
                  <a:cubicBezTo>
                    <a:pt x="1133" y="682"/>
                    <a:pt x="1143" y="684"/>
                    <a:pt x="1152" y="685"/>
                  </a:cubicBezTo>
                  <a:cubicBezTo>
                    <a:pt x="1152" y="685"/>
                    <a:pt x="1152" y="685"/>
                    <a:pt x="1152" y="685"/>
                  </a:cubicBezTo>
                  <a:cubicBezTo>
                    <a:pt x="1159" y="685"/>
                    <a:pt x="1166" y="686"/>
                    <a:pt x="1173" y="686"/>
                  </a:cubicBezTo>
                  <a:cubicBezTo>
                    <a:pt x="1175" y="686"/>
                    <a:pt x="1177" y="686"/>
                    <a:pt x="1179" y="686"/>
                  </a:cubicBezTo>
                  <a:cubicBezTo>
                    <a:pt x="1194" y="686"/>
                    <a:pt x="1209" y="685"/>
                    <a:pt x="1224" y="683"/>
                  </a:cubicBezTo>
                  <a:cubicBezTo>
                    <a:pt x="1225" y="683"/>
                    <a:pt x="1225" y="682"/>
                    <a:pt x="1226" y="682"/>
                  </a:cubicBezTo>
                  <a:cubicBezTo>
                    <a:pt x="1244" y="679"/>
                    <a:pt x="1244" y="679"/>
                    <a:pt x="1244" y="679"/>
                  </a:cubicBezTo>
                  <a:cubicBezTo>
                    <a:pt x="1248" y="678"/>
                    <a:pt x="1253" y="677"/>
                    <a:pt x="1258" y="676"/>
                  </a:cubicBezTo>
                  <a:cubicBezTo>
                    <a:pt x="1267" y="674"/>
                    <a:pt x="1267" y="674"/>
                    <a:pt x="1267" y="674"/>
                  </a:cubicBezTo>
                  <a:cubicBezTo>
                    <a:pt x="1272" y="672"/>
                    <a:pt x="1276" y="675"/>
                    <a:pt x="1277" y="680"/>
                  </a:cubicBezTo>
                  <a:cubicBezTo>
                    <a:pt x="1279" y="684"/>
                    <a:pt x="1276" y="689"/>
                    <a:pt x="1271" y="690"/>
                  </a:cubicBezTo>
                  <a:cubicBezTo>
                    <a:pt x="1262" y="692"/>
                    <a:pt x="1262" y="692"/>
                    <a:pt x="1262" y="692"/>
                  </a:cubicBezTo>
                  <a:cubicBezTo>
                    <a:pt x="1257" y="693"/>
                    <a:pt x="1252" y="695"/>
                    <a:pt x="1247" y="696"/>
                  </a:cubicBezTo>
                  <a:cubicBezTo>
                    <a:pt x="1229" y="699"/>
                    <a:pt x="1229" y="699"/>
                    <a:pt x="1229" y="699"/>
                  </a:cubicBezTo>
                  <a:cubicBezTo>
                    <a:pt x="1228" y="699"/>
                    <a:pt x="1227" y="699"/>
                    <a:pt x="1226" y="700"/>
                  </a:cubicBezTo>
                  <a:cubicBezTo>
                    <a:pt x="1211" y="702"/>
                    <a:pt x="1195" y="703"/>
                    <a:pt x="1179" y="703"/>
                  </a:cubicBezTo>
                  <a:close/>
                  <a:moveTo>
                    <a:pt x="5380" y="692"/>
                  </a:moveTo>
                  <a:cubicBezTo>
                    <a:pt x="5378" y="692"/>
                    <a:pt x="5375" y="691"/>
                    <a:pt x="5374" y="689"/>
                  </a:cubicBezTo>
                  <a:cubicBezTo>
                    <a:pt x="5371" y="686"/>
                    <a:pt x="5369" y="683"/>
                    <a:pt x="5366" y="681"/>
                  </a:cubicBezTo>
                  <a:cubicBezTo>
                    <a:pt x="5364" y="678"/>
                    <a:pt x="5361" y="675"/>
                    <a:pt x="5359" y="672"/>
                  </a:cubicBezTo>
                  <a:cubicBezTo>
                    <a:pt x="5356" y="668"/>
                    <a:pt x="5356" y="663"/>
                    <a:pt x="5360" y="660"/>
                  </a:cubicBezTo>
                  <a:cubicBezTo>
                    <a:pt x="5364" y="657"/>
                    <a:pt x="5369" y="657"/>
                    <a:pt x="5372" y="661"/>
                  </a:cubicBezTo>
                  <a:cubicBezTo>
                    <a:pt x="5374" y="664"/>
                    <a:pt x="5377" y="667"/>
                    <a:pt x="5379" y="670"/>
                  </a:cubicBezTo>
                  <a:cubicBezTo>
                    <a:pt x="5382" y="673"/>
                    <a:pt x="5384" y="675"/>
                    <a:pt x="5387" y="678"/>
                  </a:cubicBezTo>
                  <a:cubicBezTo>
                    <a:pt x="5390" y="682"/>
                    <a:pt x="5389" y="687"/>
                    <a:pt x="5386" y="690"/>
                  </a:cubicBezTo>
                  <a:cubicBezTo>
                    <a:pt x="5384" y="691"/>
                    <a:pt x="5382" y="692"/>
                    <a:pt x="5380" y="692"/>
                  </a:cubicBezTo>
                  <a:close/>
                  <a:moveTo>
                    <a:pt x="4082" y="685"/>
                  </a:moveTo>
                  <a:cubicBezTo>
                    <a:pt x="4080" y="685"/>
                    <a:pt x="4078" y="684"/>
                    <a:pt x="4076" y="683"/>
                  </a:cubicBezTo>
                  <a:cubicBezTo>
                    <a:pt x="4073" y="679"/>
                    <a:pt x="4073" y="674"/>
                    <a:pt x="4076" y="671"/>
                  </a:cubicBezTo>
                  <a:cubicBezTo>
                    <a:pt x="4131" y="607"/>
                    <a:pt x="4181" y="545"/>
                    <a:pt x="4230" y="483"/>
                  </a:cubicBezTo>
                  <a:cubicBezTo>
                    <a:pt x="4230" y="483"/>
                    <a:pt x="4230" y="483"/>
                    <a:pt x="4230" y="483"/>
                  </a:cubicBezTo>
                  <a:cubicBezTo>
                    <a:pt x="4243" y="467"/>
                    <a:pt x="4255" y="450"/>
                    <a:pt x="4268" y="433"/>
                  </a:cubicBezTo>
                  <a:cubicBezTo>
                    <a:pt x="4280" y="417"/>
                    <a:pt x="4290" y="403"/>
                    <a:pt x="4301" y="388"/>
                  </a:cubicBezTo>
                  <a:cubicBezTo>
                    <a:pt x="4304" y="384"/>
                    <a:pt x="4309" y="384"/>
                    <a:pt x="4313" y="386"/>
                  </a:cubicBezTo>
                  <a:cubicBezTo>
                    <a:pt x="4317" y="389"/>
                    <a:pt x="4317" y="394"/>
                    <a:pt x="4315" y="398"/>
                  </a:cubicBezTo>
                  <a:cubicBezTo>
                    <a:pt x="4304" y="413"/>
                    <a:pt x="4293" y="428"/>
                    <a:pt x="4281" y="443"/>
                  </a:cubicBezTo>
                  <a:cubicBezTo>
                    <a:pt x="4269" y="460"/>
                    <a:pt x="4256" y="477"/>
                    <a:pt x="4243" y="493"/>
                  </a:cubicBezTo>
                  <a:cubicBezTo>
                    <a:pt x="4195" y="556"/>
                    <a:pt x="4144" y="618"/>
                    <a:pt x="4088" y="682"/>
                  </a:cubicBezTo>
                  <a:cubicBezTo>
                    <a:pt x="4087" y="684"/>
                    <a:pt x="4084" y="685"/>
                    <a:pt x="4082" y="685"/>
                  </a:cubicBezTo>
                  <a:close/>
                  <a:moveTo>
                    <a:pt x="1329" y="672"/>
                  </a:moveTo>
                  <a:cubicBezTo>
                    <a:pt x="1325" y="672"/>
                    <a:pt x="1322" y="670"/>
                    <a:pt x="1321" y="667"/>
                  </a:cubicBezTo>
                  <a:cubicBezTo>
                    <a:pt x="1319" y="662"/>
                    <a:pt x="1322" y="657"/>
                    <a:pt x="1326" y="656"/>
                  </a:cubicBezTo>
                  <a:cubicBezTo>
                    <a:pt x="1333" y="654"/>
                    <a:pt x="1340" y="651"/>
                    <a:pt x="1347" y="649"/>
                  </a:cubicBezTo>
                  <a:cubicBezTo>
                    <a:pt x="1352" y="647"/>
                    <a:pt x="1356" y="649"/>
                    <a:pt x="1358" y="654"/>
                  </a:cubicBezTo>
                  <a:cubicBezTo>
                    <a:pt x="1360" y="658"/>
                    <a:pt x="1357" y="663"/>
                    <a:pt x="1353" y="664"/>
                  </a:cubicBezTo>
                  <a:cubicBezTo>
                    <a:pt x="1346" y="667"/>
                    <a:pt x="1339" y="670"/>
                    <a:pt x="1331" y="672"/>
                  </a:cubicBezTo>
                  <a:cubicBezTo>
                    <a:pt x="1331" y="672"/>
                    <a:pt x="1330" y="672"/>
                    <a:pt x="1329" y="672"/>
                  </a:cubicBezTo>
                  <a:close/>
                  <a:moveTo>
                    <a:pt x="1387" y="651"/>
                  </a:moveTo>
                  <a:cubicBezTo>
                    <a:pt x="1384" y="651"/>
                    <a:pt x="1380" y="649"/>
                    <a:pt x="1379" y="645"/>
                  </a:cubicBezTo>
                  <a:cubicBezTo>
                    <a:pt x="1377" y="641"/>
                    <a:pt x="1379" y="636"/>
                    <a:pt x="1384" y="634"/>
                  </a:cubicBezTo>
                  <a:cubicBezTo>
                    <a:pt x="1398" y="629"/>
                    <a:pt x="1413" y="622"/>
                    <a:pt x="1431" y="614"/>
                  </a:cubicBezTo>
                  <a:cubicBezTo>
                    <a:pt x="1493" y="587"/>
                    <a:pt x="1553" y="557"/>
                    <a:pt x="1603" y="532"/>
                  </a:cubicBezTo>
                  <a:cubicBezTo>
                    <a:pt x="1603" y="532"/>
                    <a:pt x="1603" y="532"/>
                    <a:pt x="1603" y="532"/>
                  </a:cubicBezTo>
                  <a:cubicBezTo>
                    <a:pt x="1620" y="523"/>
                    <a:pt x="1636" y="515"/>
                    <a:pt x="1652" y="507"/>
                  </a:cubicBezTo>
                  <a:cubicBezTo>
                    <a:pt x="1709" y="478"/>
                    <a:pt x="1709" y="478"/>
                    <a:pt x="1709" y="478"/>
                  </a:cubicBezTo>
                  <a:cubicBezTo>
                    <a:pt x="1713" y="475"/>
                    <a:pt x="1718" y="477"/>
                    <a:pt x="1721" y="481"/>
                  </a:cubicBezTo>
                  <a:cubicBezTo>
                    <a:pt x="1723" y="485"/>
                    <a:pt x="1721" y="491"/>
                    <a:pt x="1717" y="493"/>
                  </a:cubicBezTo>
                  <a:cubicBezTo>
                    <a:pt x="1660" y="522"/>
                    <a:pt x="1660" y="522"/>
                    <a:pt x="1660" y="522"/>
                  </a:cubicBezTo>
                  <a:cubicBezTo>
                    <a:pt x="1644" y="530"/>
                    <a:pt x="1627" y="538"/>
                    <a:pt x="1611" y="547"/>
                  </a:cubicBezTo>
                  <a:cubicBezTo>
                    <a:pt x="1611" y="547"/>
                    <a:pt x="1611" y="547"/>
                    <a:pt x="1611" y="547"/>
                  </a:cubicBezTo>
                  <a:cubicBezTo>
                    <a:pt x="1561" y="572"/>
                    <a:pt x="1501" y="602"/>
                    <a:pt x="1438" y="630"/>
                  </a:cubicBezTo>
                  <a:cubicBezTo>
                    <a:pt x="1420" y="638"/>
                    <a:pt x="1405" y="644"/>
                    <a:pt x="1390" y="650"/>
                  </a:cubicBezTo>
                  <a:cubicBezTo>
                    <a:pt x="1389" y="651"/>
                    <a:pt x="1388" y="651"/>
                    <a:pt x="1387" y="651"/>
                  </a:cubicBezTo>
                  <a:close/>
                  <a:moveTo>
                    <a:pt x="5326" y="627"/>
                  </a:moveTo>
                  <a:cubicBezTo>
                    <a:pt x="5323" y="627"/>
                    <a:pt x="5321" y="626"/>
                    <a:pt x="5319" y="624"/>
                  </a:cubicBezTo>
                  <a:cubicBezTo>
                    <a:pt x="5311" y="613"/>
                    <a:pt x="5311" y="613"/>
                    <a:pt x="5311" y="613"/>
                  </a:cubicBezTo>
                  <a:cubicBezTo>
                    <a:pt x="5297" y="596"/>
                    <a:pt x="5283" y="579"/>
                    <a:pt x="5269" y="561"/>
                  </a:cubicBezTo>
                  <a:cubicBezTo>
                    <a:pt x="5261" y="551"/>
                    <a:pt x="5253" y="541"/>
                    <a:pt x="5245" y="531"/>
                  </a:cubicBezTo>
                  <a:cubicBezTo>
                    <a:pt x="5245" y="531"/>
                    <a:pt x="5245" y="531"/>
                    <a:pt x="5245" y="531"/>
                  </a:cubicBezTo>
                  <a:cubicBezTo>
                    <a:pt x="5231" y="515"/>
                    <a:pt x="5218" y="498"/>
                    <a:pt x="5204" y="482"/>
                  </a:cubicBezTo>
                  <a:cubicBezTo>
                    <a:pt x="5166" y="434"/>
                    <a:pt x="5131" y="393"/>
                    <a:pt x="5097" y="355"/>
                  </a:cubicBezTo>
                  <a:cubicBezTo>
                    <a:pt x="5095" y="352"/>
                    <a:pt x="5092" y="349"/>
                    <a:pt x="5089" y="345"/>
                  </a:cubicBezTo>
                  <a:cubicBezTo>
                    <a:pt x="5085" y="342"/>
                    <a:pt x="5086" y="336"/>
                    <a:pt x="5089" y="333"/>
                  </a:cubicBezTo>
                  <a:cubicBezTo>
                    <a:pt x="5093" y="330"/>
                    <a:pt x="5098" y="330"/>
                    <a:pt x="5101" y="334"/>
                  </a:cubicBezTo>
                  <a:cubicBezTo>
                    <a:pt x="5104" y="337"/>
                    <a:pt x="5107" y="341"/>
                    <a:pt x="5110" y="344"/>
                  </a:cubicBezTo>
                  <a:cubicBezTo>
                    <a:pt x="5143" y="382"/>
                    <a:pt x="5179" y="423"/>
                    <a:pt x="5217" y="471"/>
                  </a:cubicBezTo>
                  <a:cubicBezTo>
                    <a:pt x="5231" y="487"/>
                    <a:pt x="5244" y="504"/>
                    <a:pt x="5258" y="521"/>
                  </a:cubicBezTo>
                  <a:cubicBezTo>
                    <a:pt x="5258" y="521"/>
                    <a:pt x="5258" y="521"/>
                    <a:pt x="5258" y="521"/>
                  </a:cubicBezTo>
                  <a:cubicBezTo>
                    <a:pt x="5266" y="531"/>
                    <a:pt x="5274" y="541"/>
                    <a:pt x="5282" y="551"/>
                  </a:cubicBezTo>
                  <a:cubicBezTo>
                    <a:pt x="5296" y="568"/>
                    <a:pt x="5310" y="585"/>
                    <a:pt x="5324" y="603"/>
                  </a:cubicBezTo>
                  <a:cubicBezTo>
                    <a:pt x="5332" y="613"/>
                    <a:pt x="5332" y="613"/>
                    <a:pt x="5332" y="613"/>
                  </a:cubicBezTo>
                  <a:cubicBezTo>
                    <a:pt x="5335" y="617"/>
                    <a:pt x="5335" y="622"/>
                    <a:pt x="5331" y="625"/>
                  </a:cubicBezTo>
                  <a:cubicBezTo>
                    <a:pt x="5330" y="626"/>
                    <a:pt x="5328" y="627"/>
                    <a:pt x="5326" y="627"/>
                  </a:cubicBezTo>
                  <a:close/>
                  <a:moveTo>
                    <a:pt x="898" y="584"/>
                  </a:moveTo>
                  <a:cubicBezTo>
                    <a:pt x="896" y="584"/>
                    <a:pt x="894" y="584"/>
                    <a:pt x="893" y="583"/>
                  </a:cubicBezTo>
                  <a:cubicBezTo>
                    <a:pt x="887" y="578"/>
                    <a:pt x="881" y="574"/>
                    <a:pt x="875" y="569"/>
                  </a:cubicBezTo>
                  <a:cubicBezTo>
                    <a:pt x="871" y="566"/>
                    <a:pt x="870" y="561"/>
                    <a:pt x="873" y="557"/>
                  </a:cubicBezTo>
                  <a:cubicBezTo>
                    <a:pt x="876" y="553"/>
                    <a:pt x="881" y="553"/>
                    <a:pt x="885" y="556"/>
                  </a:cubicBezTo>
                  <a:cubicBezTo>
                    <a:pt x="891" y="560"/>
                    <a:pt x="897" y="565"/>
                    <a:pt x="903" y="569"/>
                  </a:cubicBezTo>
                  <a:cubicBezTo>
                    <a:pt x="907" y="572"/>
                    <a:pt x="908" y="577"/>
                    <a:pt x="905" y="581"/>
                  </a:cubicBezTo>
                  <a:cubicBezTo>
                    <a:pt x="903" y="583"/>
                    <a:pt x="901" y="584"/>
                    <a:pt x="898" y="584"/>
                  </a:cubicBezTo>
                  <a:close/>
                  <a:moveTo>
                    <a:pt x="831" y="532"/>
                  </a:moveTo>
                  <a:cubicBezTo>
                    <a:pt x="829" y="532"/>
                    <a:pt x="827" y="531"/>
                    <a:pt x="826" y="530"/>
                  </a:cubicBezTo>
                  <a:cubicBezTo>
                    <a:pt x="805" y="513"/>
                    <a:pt x="785" y="497"/>
                    <a:pt x="766" y="480"/>
                  </a:cubicBezTo>
                  <a:cubicBezTo>
                    <a:pt x="734" y="454"/>
                    <a:pt x="734" y="454"/>
                    <a:pt x="734" y="454"/>
                  </a:cubicBezTo>
                  <a:cubicBezTo>
                    <a:pt x="734" y="454"/>
                    <a:pt x="734" y="454"/>
                    <a:pt x="734" y="454"/>
                  </a:cubicBezTo>
                  <a:cubicBezTo>
                    <a:pt x="709" y="434"/>
                    <a:pt x="680" y="409"/>
                    <a:pt x="649" y="386"/>
                  </a:cubicBezTo>
                  <a:cubicBezTo>
                    <a:pt x="614" y="359"/>
                    <a:pt x="583" y="337"/>
                    <a:pt x="553" y="319"/>
                  </a:cubicBezTo>
                  <a:cubicBezTo>
                    <a:pt x="549" y="316"/>
                    <a:pt x="544" y="313"/>
                    <a:pt x="540" y="311"/>
                  </a:cubicBezTo>
                  <a:cubicBezTo>
                    <a:pt x="536" y="308"/>
                    <a:pt x="535" y="303"/>
                    <a:pt x="537" y="299"/>
                  </a:cubicBezTo>
                  <a:cubicBezTo>
                    <a:pt x="539" y="295"/>
                    <a:pt x="545" y="294"/>
                    <a:pt x="549" y="296"/>
                  </a:cubicBezTo>
                  <a:cubicBezTo>
                    <a:pt x="553" y="299"/>
                    <a:pt x="557" y="301"/>
                    <a:pt x="562" y="304"/>
                  </a:cubicBezTo>
                  <a:cubicBezTo>
                    <a:pt x="592" y="323"/>
                    <a:pt x="624" y="345"/>
                    <a:pt x="660" y="372"/>
                  </a:cubicBezTo>
                  <a:cubicBezTo>
                    <a:pt x="690" y="396"/>
                    <a:pt x="720" y="420"/>
                    <a:pt x="745" y="441"/>
                  </a:cubicBezTo>
                  <a:cubicBezTo>
                    <a:pt x="745" y="441"/>
                    <a:pt x="745" y="441"/>
                    <a:pt x="745" y="441"/>
                  </a:cubicBezTo>
                  <a:cubicBezTo>
                    <a:pt x="777" y="467"/>
                    <a:pt x="777" y="467"/>
                    <a:pt x="777" y="467"/>
                  </a:cubicBezTo>
                  <a:cubicBezTo>
                    <a:pt x="796" y="484"/>
                    <a:pt x="816" y="500"/>
                    <a:pt x="837" y="517"/>
                  </a:cubicBezTo>
                  <a:cubicBezTo>
                    <a:pt x="840" y="520"/>
                    <a:pt x="841" y="525"/>
                    <a:pt x="838" y="529"/>
                  </a:cubicBezTo>
                  <a:cubicBezTo>
                    <a:pt x="836" y="531"/>
                    <a:pt x="834" y="532"/>
                    <a:pt x="831" y="532"/>
                  </a:cubicBezTo>
                  <a:close/>
                  <a:moveTo>
                    <a:pt x="1768" y="465"/>
                  </a:moveTo>
                  <a:cubicBezTo>
                    <a:pt x="1765" y="465"/>
                    <a:pt x="1762" y="464"/>
                    <a:pt x="1761" y="461"/>
                  </a:cubicBezTo>
                  <a:cubicBezTo>
                    <a:pt x="1759" y="457"/>
                    <a:pt x="1760" y="451"/>
                    <a:pt x="1765" y="449"/>
                  </a:cubicBezTo>
                  <a:cubicBezTo>
                    <a:pt x="1771" y="446"/>
                    <a:pt x="1778" y="442"/>
                    <a:pt x="1785" y="439"/>
                  </a:cubicBezTo>
                  <a:cubicBezTo>
                    <a:pt x="1789" y="437"/>
                    <a:pt x="1794" y="439"/>
                    <a:pt x="1796" y="443"/>
                  </a:cubicBezTo>
                  <a:cubicBezTo>
                    <a:pt x="1798" y="447"/>
                    <a:pt x="1797" y="452"/>
                    <a:pt x="1792" y="454"/>
                  </a:cubicBezTo>
                  <a:cubicBezTo>
                    <a:pt x="1786" y="458"/>
                    <a:pt x="1779" y="461"/>
                    <a:pt x="1772" y="464"/>
                  </a:cubicBezTo>
                  <a:cubicBezTo>
                    <a:pt x="1771" y="465"/>
                    <a:pt x="1770" y="465"/>
                    <a:pt x="1768" y="465"/>
                  </a:cubicBezTo>
                  <a:close/>
                  <a:moveTo>
                    <a:pt x="2653" y="451"/>
                  </a:moveTo>
                  <a:cubicBezTo>
                    <a:pt x="2651" y="451"/>
                    <a:pt x="2648" y="450"/>
                    <a:pt x="2647" y="448"/>
                  </a:cubicBezTo>
                  <a:cubicBezTo>
                    <a:pt x="2642" y="443"/>
                    <a:pt x="2637" y="437"/>
                    <a:pt x="2632" y="431"/>
                  </a:cubicBezTo>
                  <a:cubicBezTo>
                    <a:pt x="2629" y="427"/>
                    <a:pt x="2630" y="422"/>
                    <a:pt x="2633" y="419"/>
                  </a:cubicBezTo>
                  <a:cubicBezTo>
                    <a:pt x="2637" y="416"/>
                    <a:pt x="2642" y="417"/>
                    <a:pt x="2645" y="420"/>
                  </a:cubicBezTo>
                  <a:cubicBezTo>
                    <a:pt x="2650" y="426"/>
                    <a:pt x="2655" y="432"/>
                    <a:pt x="2660" y="437"/>
                  </a:cubicBezTo>
                  <a:cubicBezTo>
                    <a:pt x="2663" y="441"/>
                    <a:pt x="2662" y="446"/>
                    <a:pt x="2659" y="449"/>
                  </a:cubicBezTo>
                  <a:cubicBezTo>
                    <a:pt x="2657" y="451"/>
                    <a:pt x="2655" y="451"/>
                    <a:pt x="2653" y="451"/>
                  </a:cubicBezTo>
                  <a:close/>
                  <a:moveTo>
                    <a:pt x="1824" y="437"/>
                  </a:moveTo>
                  <a:cubicBezTo>
                    <a:pt x="1821" y="437"/>
                    <a:pt x="1818" y="436"/>
                    <a:pt x="1816" y="433"/>
                  </a:cubicBezTo>
                  <a:cubicBezTo>
                    <a:pt x="1814" y="429"/>
                    <a:pt x="1816" y="423"/>
                    <a:pt x="1820" y="421"/>
                  </a:cubicBezTo>
                  <a:cubicBezTo>
                    <a:pt x="1848" y="408"/>
                    <a:pt x="1873" y="396"/>
                    <a:pt x="1897" y="384"/>
                  </a:cubicBezTo>
                  <a:cubicBezTo>
                    <a:pt x="1950" y="359"/>
                    <a:pt x="1998" y="338"/>
                    <a:pt x="2042" y="321"/>
                  </a:cubicBezTo>
                  <a:cubicBezTo>
                    <a:pt x="2071" y="309"/>
                    <a:pt x="2099" y="299"/>
                    <a:pt x="2125" y="290"/>
                  </a:cubicBezTo>
                  <a:cubicBezTo>
                    <a:pt x="2135" y="287"/>
                    <a:pt x="2145" y="283"/>
                    <a:pt x="2155" y="281"/>
                  </a:cubicBezTo>
                  <a:cubicBezTo>
                    <a:pt x="2159" y="279"/>
                    <a:pt x="2164" y="282"/>
                    <a:pt x="2166" y="286"/>
                  </a:cubicBezTo>
                  <a:cubicBezTo>
                    <a:pt x="2167" y="291"/>
                    <a:pt x="2164" y="295"/>
                    <a:pt x="2160" y="297"/>
                  </a:cubicBezTo>
                  <a:cubicBezTo>
                    <a:pt x="2151" y="300"/>
                    <a:pt x="2141" y="303"/>
                    <a:pt x="2131" y="306"/>
                  </a:cubicBezTo>
                  <a:cubicBezTo>
                    <a:pt x="2104" y="315"/>
                    <a:pt x="2077" y="325"/>
                    <a:pt x="2049" y="336"/>
                  </a:cubicBezTo>
                  <a:cubicBezTo>
                    <a:pt x="2005" y="354"/>
                    <a:pt x="1957" y="375"/>
                    <a:pt x="1904" y="400"/>
                  </a:cubicBezTo>
                  <a:cubicBezTo>
                    <a:pt x="1880" y="411"/>
                    <a:pt x="1855" y="423"/>
                    <a:pt x="1828" y="437"/>
                  </a:cubicBezTo>
                  <a:cubicBezTo>
                    <a:pt x="1827" y="437"/>
                    <a:pt x="1825" y="437"/>
                    <a:pt x="1824" y="437"/>
                  </a:cubicBezTo>
                  <a:close/>
                  <a:moveTo>
                    <a:pt x="6570" y="436"/>
                  </a:moveTo>
                  <a:cubicBezTo>
                    <a:pt x="6567" y="436"/>
                    <a:pt x="6565" y="435"/>
                    <a:pt x="6563" y="433"/>
                  </a:cubicBezTo>
                  <a:cubicBezTo>
                    <a:pt x="6560" y="429"/>
                    <a:pt x="6561" y="424"/>
                    <a:pt x="6564" y="421"/>
                  </a:cubicBezTo>
                  <a:cubicBezTo>
                    <a:pt x="6570" y="416"/>
                    <a:pt x="6575" y="411"/>
                    <a:pt x="6581" y="406"/>
                  </a:cubicBezTo>
                  <a:cubicBezTo>
                    <a:pt x="6584" y="403"/>
                    <a:pt x="6590" y="403"/>
                    <a:pt x="6593" y="406"/>
                  </a:cubicBezTo>
                  <a:cubicBezTo>
                    <a:pt x="6596" y="410"/>
                    <a:pt x="6596" y="415"/>
                    <a:pt x="6592" y="418"/>
                  </a:cubicBezTo>
                  <a:cubicBezTo>
                    <a:pt x="6587" y="423"/>
                    <a:pt x="6581" y="428"/>
                    <a:pt x="6576" y="433"/>
                  </a:cubicBezTo>
                  <a:cubicBezTo>
                    <a:pt x="6575" y="434"/>
                    <a:pt x="6575" y="434"/>
                    <a:pt x="6575" y="434"/>
                  </a:cubicBezTo>
                  <a:cubicBezTo>
                    <a:pt x="6574" y="435"/>
                    <a:pt x="6572" y="436"/>
                    <a:pt x="6570" y="436"/>
                  </a:cubicBezTo>
                  <a:close/>
                  <a:moveTo>
                    <a:pt x="6616" y="394"/>
                  </a:moveTo>
                  <a:cubicBezTo>
                    <a:pt x="6614" y="394"/>
                    <a:pt x="6611" y="393"/>
                    <a:pt x="6610" y="391"/>
                  </a:cubicBezTo>
                  <a:cubicBezTo>
                    <a:pt x="6606" y="388"/>
                    <a:pt x="6607" y="382"/>
                    <a:pt x="6610" y="379"/>
                  </a:cubicBezTo>
                  <a:cubicBezTo>
                    <a:pt x="6615" y="374"/>
                    <a:pt x="6621" y="370"/>
                    <a:pt x="6626" y="365"/>
                  </a:cubicBezTo>
                  <a:cubicBezTo>
                    <a:pt x="6629" y="362"/>
                    <a:pt x="6632" y="359"/>
                    <a:pt x="6636" y="356"/>
                  </a:cubicBezTo>
                  <a:cubicBezTo>
                    <a:pt x="6643" y="350"/>
                    <a:pt x="6650" y="344"/>
                    <a:pt x="6657" y="338"/>
                  </a:cubicBezTo>
                  <a:cubicBezTo>
                    <a:pt x="6672" y="325"/>
                    <a:pt x="6672" y="325"/>
                    <a:pt x="6672" y="325"/>
                  </a:cubicBezTo>
                  <a:cubicBezTo>
                    <a:pt x="6685" y="314"/>
                    <a:pt x="6685" y="314"/>
                    <a:pt x="6685" y="314"/>
                  </a:cubicBezTo>
                  <a:cubicBezTo>
                    <a:pt x="6689" y="310"/>
                    <a:pt x="6694" y="308"/>
                    <a:pt x="6698" y="306"/>
                  </a:cubicBezTo>
                  <a:cubicBezTo>
                    <a:pt x="6699" y="306"/>
                    <a:pt x="6700" y="305"/>
                    <a:pt x="6701" y="305"/>
                  </a:cubicBezTo>
                  <a:cubicBezTo>
                    <a:pt x="6701" y="305"/>
                    <a:pt x="6702" y="305"/>
                    <a:pt x="6703" y="304"/>
                  </a:cubicBezTo>
                  <a:cubicBezTo>
                    <a:pt x="6704" y="304"/>
                    <a:pt x="6704" y="304"/>
                    <a:pt x="6704" y="304"/>
                  </a:cubicBezTo>
                  <a:cubicBezTo>
                    <a:pt x="6705" y="304"/>
                    <a:pt x="6705" y="303"/>
                    <a:pt x="6706" y="303"/>
                  </a:cubicBezTo>
                  <a:cubicBezTo>
                    <a:pt x="6710" y="302"/>
                    <a:pt x="6710" y="302"/>
                    <a:pt x="6710" y="302"/>
                  </a:cubicBezTo>
                  <a:cubicBezTo>
                    <a:pt x="6713" y="301"/>
                    <a:pt x="6717" y="300"/>
                    <a:pt x="6721" y="299"/>
                  </a:cubicBezTo>
                  <a:cubicBezTo>
                    <a:pt x="6726" y="297"/>
                    <a:pt x="6726" y="297"/>
                    <a:pt x="6726" y="297"/>
                  </a:cubicBezTo>
                  <a:cubicBezTo>
                    <a:pt x="6747" y="292"/>
                    <a:pt x="6772" y="287"/>
                    <a:pt x="6800" y="282"/>
                  </a:cubicBezTo>
                  <a:cubicBezTo>
                    <a:pt x="6809" y="281"/>
                    <a:pt x="6819" y="279"/>
                    <a:pt x="6828" y="278"/>
                  </a:cubicBezTo>
                  <a:cubicBezTo>
                    <a:pt x="6828" y="278"/>
                    <a:pt x="6828" y="278"/>
                    <a:pt x="6828" y="278"/>
                  </a:cubicBezTo>
                  <a:cubicBezTo>
                    <a:pt x="6863" y="273"/>
                    <a:pt x="6902" y="268"/>
                    <a:pt x="6947" y="264"/>
                  </a:cubicBezTo>
                  <a:cubicBezTo>
                    <a:pt x="6952" y="263"/>
                    <a:pt x="6956" y="267"/>
                    <a:pt x="6956" y="272"/>
                  </a:cubicBezTo>
                  <a:cubicBezTo>
                    <a:pt x="6957" y="276"/>
                    <a:pt x="6953" y="280"/>
                    <a:pt x="6948" y="281"/>
                  </a:cubicBezTo>
                  <a:cubicBezTo>
                    <a:pt x="6904" y="285"/>
                    <a:pt x="6865" y="290"/>
                    <a:pt x="6831" y="295"/>
                  </a:cubicBezTo>
                  <a:cubicBezTo>
                    <a:pt x="6831" y="295"/>
                    <a:pt x="6831" y="295"/>
                    <a:pt x="6831" y="295"/>
                  </a:cubicBezTo>
                  <a:cubicBezTo>
                    <a:pt x="6821" y="296"/>
                    <a:pt x="6812" y="297"/>
                    <a:pt x="6802" y="299"/>
                  </a:cubicBezTo>
                  <a:cubicBezTo>
                    <a:pt x="6775" y="303"/>
                    <a:pt x="6751" y="308"/>
                    <a:pt x="6730" y="314"/>
                  </a:cubicBezTo>
                  <a:cubicBezTo>
                    <a:pt x="6726" y="315"/>
                    <a:pt x="6726" y="315"/>
                    <a:pt x="6726" y="315"/>
                  </a:cubicBezTo>
                  <a:cubicBezTo>
                    <a:pt x="6722" y="316"/>
                    <a:pt x="6718" y="317"/>
                    <a:pt x="6715" y="318"/>
                  </a:cubicBezTo>
                  <a:cubicBezTo>
                    <a:pt x="6711" y="319"/>
                    <a:pt x="6711" y="319"/>
                    <a:pt x="6711" y="319"/>
                  </a:cubicBezTo>
                  <a:cubicBezTo>
                    <a:pt x="6711" y="319"/>
                    <a:pt x="6710" y="320"/>
                    <a:pt x="6710" y="320"/>
                  </a:cubicBezTo>
                  <a:cubicBezTo>
                    <a:pt x="6708" y="320"/>
                    <a:pt x="6708" y="320"/>
                    <a:pt x="6708" y="320"/>
                  </a:cubicBezTo>
                  <a:cubicBezTo>
                    <a:pt x="6708" y="320"/>
                    <a:pt x="6707" y="321"/>
                    <a:pt x="6706" y="321"/>
                  </a:cubicBezTo>
                  <a:cubicBezTo>
                    <a:pt x="6706" y="321"/>
                    <a:pt x="6705" y="321"/>
                    <a:pt x="6705" y="321"/>
                  </a:cubicBezTo>
                  <a:cubicBezTo>
                    <a:pt x="6704" y="322"/>
                    <a:pt x="6704" y="322"/>
                    <a:pt x="6704" y="322"/>
                  </a:cubicBezTo>
                  <a:cubicBezTo>
                    <a:pt x="6701" y="323"/>
                    <a:pt x="6698" y="325"/>
                    <a:pt x="6696" y="326"/>
                  </a:cubicBezTo>
                  <a:cubicBezTo>
                    <a:pt x="6683" y="337"/>
                    <a:pt x="6683" y="337"/>
                    <a:pt x="6683" y="337"/>
                  </a:cubicBezTo>
                  <a:cubicBezTo>
                    <a:pt x="6668" y="351"/>
                    <a:pt x="6668" y="351"/>
                    <a:pt x="6668" y="351"/>
                  </a:cubicBezTo>
                  <a:cubicBezTo>
                    <a:pt x="6661" y="357"/>
                    <a:pt x="6654" y="363"/>
                    <a:pt x="6647" y="369"/>
                  </a:cubicBezTo>
                  <a:cubicBezTo>
                    <a:pt x="6644" y="372"/>
                    <a:pt x="6640" y="375"/>
                    <a:pt x="6637" y="378"/>
                  </a:cubicBezTo>
                  <a:cubicBezTo>
                    <a:pt x="6632" y="382"/>
                    <a:pt x="6627" y="387"/>
                    <a:pt x="6622" y="392"/>
                  </a:cubicBezTo>
                  <a:cubicBezTo>
                    <a:pt x="6620" y="393"/>
                    <a:pt x="6618" y="394"/>
                    <a:pt x="6616" y="394"/>
                  </a:cubicBezTo>
                  <a:close/>
                  <a:moveTo>
                    <a:pt x="2598" y="387"/>
                  </a:moveTo>
                  <a:cubicBezTo>
                    <a:pt x="2595" y="387"/>
                    <a:pt x="2593" y="386"/>
                    <a:pt x="2591" y="384"/>
                  </a:cubicBezTo>
                  <a:cubicBezTo>
                    <a:pt x="2580" y="372"/>
                    <a:pt x="2567" y="358"/>
                    <a:pt x="2552" y="343"/>
                  </a:cubicBezTo>
                  <a:cubicBezTo>
                    <a:pt x="2539" y="330"/>
                    <a:pt x="2539" y="330"/>
                    <a:pt x="2539" y="330"/>
                  </a:cubicBezTo>
                  <a:cubicBezTo>
                    <a:pt x="2539" y="329"/>
                    <a:pt x="2538" y="328"/>
                    <a:pt x="2538" y="328"/>
                  </a:cubicBezTo>
                  <a:cubicBezTo>
                    <a:pt x="2533" y="324"/>
                    <a:pt x="2533" y="324"/>
                    <a:pt x="2533" y="324"/>
                  </a:cubicBezTo>
                  <a:cubicBezTo>
                    <a:pt x="2532" y="323"/>
                    <a:pt x="2531" y="322"/>
                    <a:pt x="2530" y="321"/>
                  </a:cubicBezTo>
                  <a:cubicBezTo>
                    <a:pt x="2528" y="319"/>
                    <a:pt x="2527" y="318"/>
                    <a:pt x="2526" y="317"/>
                  </a:cubicBezTo>
                  <a:cubicBezTo>
                    <a:pt x="2517" y="309"/>
                    <a:pt x="2517" y="309"/>
                    <a:pt x="2517" y="309"/>
                  </a:cubicBezTo>
                  <a:cubicBezTo>
                    <a:pt x="2514" y="307"/>
                    <a:pt x="2511" y="305"/>
                    <a:pt x="2508" y="303"/>
                  </a:cubicBezTo>
                  <a:cubicBezTo>
                    <a:pt x="2508" y="303"/>
                    <a:pt x="2508" y="303"/>
                    <a:pt x="2508" y="303"/>
                  </a:cubicBezTo>
                  <a:cubicBezTo>
                    <a:pt x="2499" y="297"/>
                    <a:pt x="2491" y="292"/>
                    <a:pt x="2482" y="287"/>
                  </a:cubicBezTo>
                  <a:cubicBezTo>
                    <a:pt x="2470" y="281"/>
                    <a:pt x="2456" y="276"/>
                    <a:pt x="2442" y="272"/>
                  </a:cubicBezTo>
                  <a:cubicBezTo>
                    <a:pt x="2430" y="268"/>
                    <a:pt x="2415" y="266"/>
                    <a:pt x="2398" y="264"/>
                  </a:cubicBezTo>
                  <a:cubicBezTo>
                    <a:pt x="2386" y="262"/>
                    <a:pt x="2373" y="262"/>
                    <a:pt x="2357" y="262"/>
                  </a:cubicBezTo>
                  <a:cubicBezTo>
                    <a:pt x="2354" y="262"/>
                    <a:pt x="2352" y="262"/>
                    <a:pt x="2349" y="262"/>
                  </a:cubicBezTo>
                  <a:cubicBezTo>
                    <a:pt x="2334" y="262"/>
                    <a:pt x="2317" y="263"/>
                    <a:pt x="2296" y="266"/>
                  </a:cubicBezTo>
                  <a:cubicBezTo>
                    <a:pt x="2291" y="266"/>
                    <a:pt x="2285" y="267"/>
                    <a:pt x="2280" y="268"/>
                  </a:cubicBezTo>
                  <a:cubicBezTo>
                    <a:pt x="2275" y="269"/>
                    <a:pt x="2271" y="266"/>
                    <a:pt x="2270" y="261"/>
                  </a:cubicBezTo>
                  <a:cubicBezTo>
                    <a:pt x="2269" y="256"/>
                    <a:pt x="2272" y="252"/>
                    <a:pt x="2277" y="251"/>
                  </a:cubicBezTo>
                  <a:cubicBezTo>
                    <a:pt x="2283" y="251"/>
                    <a:pt x="2289" y="250"/>
                    <a:pt x="2294" y="249"/>
                  </a:cubicBezTo>
                  <a:cubicBezTo>
                    <a:pt x="2316" y="246"/>
                    <a:pt x="2333" y="245"/>
                    <a:pt x="2348" y="245"/>
                  </a:cubicBezTo>
                  <a:cubicBezTo>
                    <a:pt x="2351" y="245"/>
                    <a:pt x="2354" y="245"/>
                    <a:pt x="2357" y="245"/>
                  </a:cubicBezTo>
                  <a:cubicBezTo>
                    <a:pt x="2374" y="245"/>
                    <a:pt x="2388" y="245"/>
                    <a:pt x="2400" y="247"/>
                  </a:cubicBezTo>
                  <a:cubicBezTo>
                    <a:pt x="2418" y="249"/>
                    <a:pt x="2433" y="252"/>
                    <a:pt x="2447" y="256"/>
                  </a:cubicBezTo>
                  <a:cubicBezTo>
                    <a:pt x="2462" y="260"/>
                    <a:pt x="2476" y="266"/>
                    <a:pt x="2490" y="272"/>
                  </a:cubicBezTo>
                  <a:cubicBezTo>
                    <a:pt x="2499" y="277"/>
                    <a:pt x="2508" y="283"/>
                    <a:pt x="2518" y="289"/>
                  </a:cubicBezTo>
                  <a:cubicBezTo>
                    <a:pt x="2518" y="289"/>
                    <a:pt x="2518" y="289"/>
                    <a:pt x="2518" y="289"/>
                  </a:cubicBezTo>
                  <a:cubicBezTo>
                    <a:pt x="2521" y="291"/>
                    <a:pt x="2524" y="294"/>
                    <a:pt x="2527" y="296"/>
                  </a:cubicBezTo>
                  <a:cubicBezTo>
                    <a:pt x="2536" y="303"/>
                    <a:pt x="2536" y="303"/>
                    <a:pt x="2536" y="303"/>
                  </a:cubicBezTo>
                  <a:cubicBezTo>
                    <a:pt x="2538" y="305"/>
                    <a:pt x="2540" y="307"/>
                    <a:pt x="2542" y="308"/>
                  </a:cubicBezTo>
                  <a:cubicBezTo>
                    <a:pt x="2543" y="309"/>
                    <a:pt x="2544" y="310"/>
                    <a:pt x="2545" y="311"/>
                  </a:cubicBezTo>
                  <a:cubicBezTo>
                    <a:pt x="2549" y="315"/>
                    <a:pt x="2549" y="315"/>
                    <a:pt x="2549" y="315"/>
                  </a:cubicBezTo>
                  <a:cubicBezTo>
                    <a:pt x="2549" y="315"/>
                    <a:pt x="2550" y="317"/>
                    <a:pt x="2551" y="318"/>
                  </a:cubicBezTo>
                  <a:cubicBezTo>
                    <a:pt x="2565" y="331"/>
                    <a:pt x="2565" y="331"/>
                    <a:pt x="2565" y="331"/>
                  </a:cubicBezTo>
                  <a:cubicBezTo>
                    <a:pt x="2579" y="346"/>
                    <a:pt x="2592" y="360"/>
                    <a:pt x="2604" y="373"/>
                  </a:cubicBezTo>
                  <a:cubicBezTo>
                    <a:pt x="2607" y="377"/>
                    <a:pt x="2607" y="382"/>
                    <a:pt x="2603" y="385"/>
                  </a:cubicBezTo>
                  <a:cubicBezTo>
                    <a:pt x="2602" y="387"/>
                    <a:pt x="2600" y="387"/>
                    <a:pt x="2598" y="387"/>
                  </a:cubicBezTo>
                  <a:close/>
                  <a:moveTo>
                    <a:pt x="4344" y="351"/>
                  </a:moveTo>
                  <a:cubicBezTo>
                    <a:pt x="4342" y="351"/>
                    <a:pt x="4340" y="350"/>
                    <a:pt x="4339" y="349"/>
                  </a:cubicBezTo>
                  <a:cubicBezTo>
                    <a:pt x="4335" y="347"/>
                    <a:pt x="4334" y="341"/>
                    <a:pt x="4337" y="338"/>
                  </a:cubicBezTo>
                  <a:cubicBezTo>
                    <a:pt x="4341" y="331"/>
                    <a:pt x="4345" y="325"/>
                    <a:pt x="4349" y="319"/>
                  </a:cubicBezTo>
                  <a:cubicBezTo>
                    <a:pt x="4352" y="315"/>
                    <a:pt x="4357" y="314"/>
                    <a:pt x="4361" y="317"/>
                  </a:cubicBezTo>
                  <a:cubicBezTo>
                    <a:pt x="4365" y="319"/>
                    <a:pt x="4366" y="325"/>
                    <a:pt x="4363" y="328"/>
                  </a:cubicBezTo>
                  <a:cubicBezTo>
                    <a:pt x="4359" y="335"/>
                    <a:pt x="4355" y="341"/>
                    <a:pt x="4351" y="347"/>
                  </a:cubicBezTo>
                  <a:cubicBezTo>
                    <a:pt x="4349" y="350"/>
                    <a:pt x="4346" y="351"/>
                    <a:pt x="4344" y="351"/>
                  </a:cubicBezTo>
                  <a:close/>
                  <a:moveTo>
                    <a:pt x="5068" y="319"/>
                  </a:moveTo>
                  <a:cubicBezTo>
                    <a:pt x="5066" y="319"/>
                    <a:pt x="5064" y="318"/>
                    <a:pt x="5062" y="316"/>
                  </a:cubicBezTo>
                  <a:cubicBezTo>
                    <a:pt x="5057" y="310"/>
                    <a:pt x="5052" y="305"/>
                    <a:pt x="5047" y="299"/>
                  </a:cubicBezTo>
                  <a:cubicBezTo>
                    <a:pt x="5044" y="296"/>
                    <a:pt x="5044" y="290"/>
                    <a:pt x="5047" y="287"/>
                  </a:cubicBezTo>
                  <a:cubicBezTo>
                    <a:pt x="5051" y="284"/>
                    <a:pt x="5056" y="284"/>
                    <a:pt x="5059" y="288"/>
                  </a:cubicBezTo>
                  <a:cubicBezTo>
                    <a:pt x="5064" y="293"/>
                    <a:pt x="5070" y="299"/>
                    <a:pt x="5075" y="304"/>
                  </a:cubicBezTo>
                  <a:cubicBezTo>
                    <a:pt x="5078" y="308"/>
                    <a:pt x="5078" y="313"/>
                    <a:pt x="5074" y="316"/>
                  </a:cubicBezTo>
                  <a:cubicBezTo>
                    <a:pt x="5073" y="318"/>
                    <a:pt x="5070" y="319"/>
                    <a:pt x="5068" y="319"/>
                  </a:cubicBezTo>
                  <a:close/>
                  <a:moveTo>
                    <a:pt x="4378" y="299"/>
                  </a:moveTo>
                  <a:cubicBezTo>
                    <a:pt x="4377" y="299"/>
                    <a:pt x="4375" y="299"/>
                    <a:pt x="4374" y="298"/>
                  </a:cubicBezTo>
                  <a:cubicBezTo>
                    <a:pt x="4370" y="295"/>
                    <a:pt x="4368" y="290"/>
                    <a:pt x="4371" y="286"/>
                  </a:cubicBezTo>
                  <a:cubicBezTo>
                    <a:pt x="4381" y="270"/>
                    <a:pt x="4381" y="270"/>
                    <a:pt x="4381" y="270"/>
                  </a:cubicBezTo>
                  <a:cubicBezTo>
                    <a:pt x="4415" y="215"/>
                    <a:pt x="4415" y="215"/>
                    <a:pt x="4415" y="215"/>
                  </a:cubicBezTo>
                  <a:cubicBezTo>
                    <a:pt x="4432" y="188"/>
                    <a:pt x="4445" y="167"/>
                    <a:pt x="4459" y="148"/>
                  </a:cubicBezTo>
                  <a:cubicBezTo>
                    <a:pt x="4475" y="125"/>
                    <a:pt x="4490" y="106"/>
                    <a:pt x="4504" y="89"/>
                  </a:cubicBezTo>
                  <a:cubicBezTo>
                    <a:pt x="4506" y="87"/>
                    <a:pt x="4507" y="86"/>
                    <a:pt x="4508" y="84"/>
                  </a:cubicBezTo>
                  <a:cubicBezTo>
                    <a:pt x="4523" y="67"/>
                    <a:pt x="4538" y="53"/>
                    <a:pt x="4552" y="41"/>
                  </a:cubicBezTo>
                  <a:cubicBezTo>
                    <a:pt x="4568" y="28"/>
                    <a:pt x="4584" y="17"/>
                    <a:pt x="4600" y="11"/>
                  </a:cubicBezTo>
                  <a:cubicBezTo>
                    <a:pt x="4601" y="10"/>
                    <a:pt x="4603" y="9"/>
                    <a:pt x="4604" y="9"/>
                  </a:cubicBezTo>
                  <a:cubicBezTo>
                    <a:pt x="4608" y="7"/>
                    <a:pt x="4613" y="9"/>
                    <a:pt x="4615" y="14"/>
                  </a:cubicBezTo>
                  <a:cubicBezTo>
                    <a:pt x="4617" y="18"/>
                    <a:pt x="4615" y="23"/>
                    <a:pt x="4610" y="25"/>
                  </a:cubicBezTo>
                  <a:cubicBezTo>
                    <a:pt x="4609" y="25"/>
                    <a:pt x="4608" y="26"/>
                    <a:pt x="4606" y="26"/>
                  </a:cubicBezTo>
                  <a:cubicBezTo>
                    <a:pt x="4592" y="32"/>
                    <a:pt x="4578" y="42"/>
                    <a:pt x="4563" y="54"/>
                  </a:cubicBezTo>
                  <a:cubicBezTo>
                    <a:pt x="4549" y="65"/>
                    <a:pt x="4535" y="79"/>
                    <a:pt x="4521" y="95"/>
                  </a:cubicBezTo>
                  <a:cubicBezTo>
                    <a:pt x="4520" y="97"/>
                    <a:pt x="4518" y="98"/>
                    <a:pt x="4517" y="100"/>
                  </a:cubicBezTo>
                  <a:cubicBezTo>
                    <a:pt x="4503" y="117"/>
                    <a:pt x="4488" y="136"/>
                    <a:pt x="4472" y="158"/>
                  </a:cubicBezTo>
                  <a:cubicBezTo>
                    <a:pt x="4459" y="177"/>
                    <a:pt x="4446" y="198"/>
                    <a:pt x="4430" y="224"/>
                  </a:cubicBezTo>
                  <a:cubicBezTo>
                    <a:pt x="4396" y="279"/>
                    <a:pt x="4396" y="279"/>
                    <a:pt x="4396" y="279"/>
                  </a:cubicBezTo>
                  <a:cubicBezTo>
                    <a:pt x="4385" y="295"/>
                    <a:pt x="4385" y="295"/>
                    <a:pt x="4385" y="295"/>
                  </a:cubicBezTo>
                  <a:cubicBezTo>
                    <a:pt x="4384" y="298"/>
                    <a:pt x="4381" y="299"/>
                    <a:pt x="4378" y="299"/>
                  </a:cubicBezTo>
                  <a:close/>
                  <a:moveTo>
                    <a:pt x="510" y="293"/>
                  </a:moveTo>
                  <a:cubicBezTo>
                    <a:pt x="508" y="293"/>
                    <a:pt x="507" y="293"/>
                    <a:pt x="506" y="292"/>
                  </a:cubicBezTo>
                  <a:cubicBezTo>
                    <a:pt x="499" y="288"/>
                    <a:pt x="492" y="285"/>
                    <a:pt x="486" y="282"/>
                  </a:cubicBezTo>
                  <a:cubicBezTo>
                    <a:pt x="481" y="280"/>
                    <a:pt x="480" y="275"/>
                    <a:pt x="482" y="271"/>
                  </a:cubicBezTo>
                  <a:cubicBezTo>
                    <a:pt x="483" y="267"/>
                    <a:pt x="489" y="265"/>
                    <a:pt x="493" y="267"/>
                  </a:cubicBezTo>
                  <a:cubicBezTo>
                    <a:pt x="500" y="270"/>
                    <a:pt x="506" y="273"/>
                    <a:pt x="513" y="277"/>
                  </a:cubicBezTo>
                  <a:cubicBezTo>
                    <a:pt x="518" y="279"/>
                    <a:pt x="519" y="284"/>
                    <a:pt x="517" y="288"/>
                  </a:cubicBezTo>
                  <a:cubicBezTo>
                    <a:pt x="516" y="291"/>
                    <a:pt x="513" y="293"/>
                    <a:pt x="510" y="293"/>
                  </a:cubicBezTo>
                  <a:close/>
                  <a:moveTo>
                    <a:pt x="2217" y="281"/>
                  </a:moveTo>
                  <a:cubicBezTo>
                    <a:pt x="2214" y="281"/>
                    <a:pt x="2210" y="278"/>
                    <a:pt x="2209" y="274"/>
                  </a:cubicBezTo>
                  <a:cubicBezTo>
                    <a:pt x="2208" y="269"/>
                    <a:pt x="2211" y="265"/>
                    <a:pt x="2215" y="264"/>
                  </a:cubicBezTo>
                  <a:cubicBezTo>
                    <a:pt x="2223" y="262"/>
                    <a:pt x="2230" y="260"/>
                    <a:pt x="2238" y="259"/>
                  </a:cubicBezTo>
                  <a:cubicBezTo>
                    <a:pt x="2242" y="258"/>
                    <a:pt x="2247" y="261"/>
                    <a:pt x="2248" y="265"/>
                  </a:cubicBezTo>
                  <a:cubicBezTo>
                    <a:pt x="2249" y="270"/>
                    <a:pt x="2246" y="274"/>
                    <a:pt x="2241" y="275"/>
                  </a:cubicBezTo>
                  <a:cubicBezTo>
                    <a:pt x="2234" y="277"/>
                    <a:pt x="2227" y="278"/>
                    <a:pt x="2219" y="280"/>
                  </a:cubicBezTo>
                  <a:cubicBezTo>
                    <a:pt x="2219" y="280"/>
                    <a:pt x="2218" y="281"/>
                    <a:pt x="2217" y="281"/>
                  </a:cubicBezTo>
                  <a:close/>
                  <a:moveTo>
                    <a:pt x="7010" y="275"/>
                  </a:moveTo>
                  <a:cubicBezTo>
                    <a:pt x="7005" y="275"/>
                    <a:pt x="7002" y="272"/>
                    <a:pt x="7001" y="268"/>
                  </a:cubicBezTo>
                  <a:cubicBezTo>
                    <a:pt x="7001" y="263"/>
                    <a:pt x="7004" y="259"/>
                    <a:pt x="7009" y="258"/>
                  </a:cubicBezTo>
                  <a:cubicBezTo>
                    <a:pt x="7016" y="258"/>
                    <a:pt x="7024" y="257"/>
                    <a:pt x="7032" y="257"/>
                  </a:cubicBezTo>
                  <a:cubicBezTo>
                    <a:pt x="7036" y="256"/>
                    <a:pt x="7040" y="260"/>
                    <a:pt x="7041" y="264"/>
                  </a:cubicBezTo>
                  <a:cubicBezTo>
                    <a:pt x="7041" y="269"/>
                    <a:pt x="7038" y="273"/>
                    <a:pt x="7033" y="274"/>
                  </a:cubicBezTo>
                  <a:cubicBezTo>
                    <a:pt x="7025" y="274"/>
                    <a:pt x="7018" y="275"/>
                    <a:pt x="7010" y="275"/>
                  </a:cubicBezTo>
                  <a:cubicBezTo>
                    <a:pt x="7010" y="275"/>
                    <a:pt x="7010" y="275"/>
                    <a:pt x="7010" y="275"/>
                  </a:cubicBezTo>
                  <a:close/>
                  <a:moveTo>
                    <a:pt x="7072" y="271"/>
                  </a:moveTo>
                  <a:cubicBezTo>
                    <a:pt x="7067" y="271"/>
                    <a:pt x="7064" y="267"/>
                    <a:pt x="7063" y="263"/>
                  </a:cubicBezTo>
                  <a:cubicBezTo>
                    <a:pt x="7063" y="258"/>
                    <a:pt x="7066" y="254"/>
                    <a:pt x="7071" y="254"/>
                  </a:cubicBezTo>
                  <a:cubicBezTo>
                    <a:pt x="7090" y="252"/>
                    <a:pt x="7109" y="251"/>
                    <a:pt x="7128" y="250"/>
                  </a:cubicBezTo>
                  <a:cubicBezTo>
                    <a:pt x="7187" y="247"/>
                    <a:pt x="7248" y="244"/>
                    <a:pt x="7314" y="241"/>
                  </a:cubicBezTo>
                  <a:cubicBezTo>
                    <a:pt x="7314" y="241"/>
                    <a:pt x="7314" y="241"/>
                    <a:pt x="7315" y="241"/>
                  </a:cubicBezTo>
                  <a:cubicBezTo>
                    <a:pt x="7352" y="240"/>
                    <a:pt x="7391" y="238"/>
                    <a:pt x="7433" y="237"/>
                  </a:cubicBezTo>
                  <a:cubicBezTo>
                    <a:pt x="7438" y="237"/>
                    <a:pt x="7442" y="241"/>
                    <a:pt x="7442" y="245"/>
                  </a:cubicBezTo>
                  <a:cubicBezTo>
                    <a:pt x="7442" y="250"/>
                    <a:pt x="7438" y="254"/>
                    <a:pt x="7434" y="254"/>
                  </a:cubicBezTo>
                  <a:cubicBezTo>
                    <a:pt x="7392" y="255"/>
                    <a:pt x="7353" y="257"/>
                    <a:pt x="7315" y="258"/>
                  </a:cubicBezTo>
                  <a:cubicBezTo>
                    <a:pt x="7315" y="258"/>
                    <a:pt x="7315" y="258"/>
                    <a:pt x="7315" y="258"/>
                  </a:cubicBezTo>
                  <a:cubicBezTo>
                    <a:pt x="7248" y="261"/>
                    <a:pt x="7188" y="264"/>
                    <a:pt x="7129" y="267"/>
                  </a:cubicBezTo>
                  <a:cubicBezTo>
                    <a:pt x="7110" y="268"/>
                    <a:pt x="7091" y="269"/>
                    <a:pt x="7072" y="271"/>
                  </a:cubicBezTo>
                  <a:cubicBezTo>
                    <a:pt x="7072" y="271"/>
                    <a:pt x="7072" y="271"/>
                    <a:pt x="7072" y="271"/>
                  </a:cubicBezTo>
                  <a:close/>
                  <a:moveTo>
                    <a:pt x="431" y="261"/>
                  </a:moveTo>
                  <a:cubicBezTo>
                    <a:pt x="430" y="261"/>
                    <a:pt x="430" y="261"/>
                    <a:pt x="429" y="261"/>
                  </a:cubicBezTo>
                  <a:cubicBezTo>
                    <a:pt x="407" y="254"/>
                    <a:pt x="386" y="250"/>
                    <a:pt x="365" y="249"/>
                  </a:cubicBezTo>
                  <a:cubicBezTo>
                    <a:pt x="363" y="249"/>
                    <a:pt x="363" y="249"/>
                    <a:pt x="363" y="249"/>
                  </a:cubicBezTo>
                  <a:cubicBezTo>
                    <a:pt x="360" y="248"/>
                    <a:pt x="357" y="248"/>
                    <a:pt x="355" y="248"/>
                  </a:cubicBezTo>
                  <a:cubicBezTo>
                    <a:pt x="70" y="248"/>
                    <a:pt x="70" y="248"/>
                    <a:pt x="70" y="248"/>
                  </a:cubicBezTo>
                  <a:cubicBezTo>
                    <a:pt x="66" y="248"/>
                    <a:pt x="62" y="244"/>
                    <a:pt x="62" y="240"/>
                  </a:cubicBezTo>
                  <a:cubicBezTo>
                    <a:pt x="62" y="235"/>
                    <a:pt x="66" y="231"/>
                    <a:pt x="70" y="231"/>
                  </a:cubicBezTo>
                  <a:cubicBezTo>
                    <a:pt x="349" y="231"/>
                    <a:pt x="349" y="231"/>
                    <a:pt x="349" y="231"/>
                  </a:cubicBezTo>
                  <a:cubicBezTo>
                    <a:pt x="354" y="231"/>
                    <a:pt x="354" y="231"/>
                    <a:pt x="354" y="231"/>
                  </a:cubicBezTo>
                  <a:cubicBezTo>
                    <a:pt x="354" y="231"/>
                    <a:pt x="354" y="231"/>
                    <a:pt x="354" y="231"/>
                  </a:cubicBezTo>
                  <a:cubicBezTo>
                    <a:pt x="358" y="231"/>
                    <a:pt x="361" y="231"/>
                    <a:pt x="364" y="232"/>
                  </a:cubicBezTo>
                  <a:cubicBezTo>
                    <a:pt x="366" y="232"/>
                    <a:pt x="366" y="232"/>
                    <a:pt x="366" y="232"/>
                  </a:cubicBezTo>
                  <a:cubicBezTo>
                    <a:pt x="388" y="233"/>
                    <a:pt x="411" y="238"/>
                    <a:pt x="434" y="244"/>
                  </a:cubicBezTo>
                  <a:cubicBezTo>
                    <a:pt x="438" y="246"/>
                    <a:pt x="441" y="250"/>
                    <a:pt x="439" y="255"/>
                  </a:cubicBezTo>
                  <a:cubicBezTo>
                    <a:pt x="438" y="259"/>
                    <a:pt x="435" y="261"/>
                    <a:pt x="431" y="261"/>
                  </a:cubicBezTo>
                  <a:close/>
                  <a:moveTo>
                    <a:pt x="5010" y="257"/>
                  </a:moveTo>
                  <a:cubicBezTo>
                    <a:pt x="5008" y="257"/>
                    <a:pt x="5006" y="256"/>
                    <a:pt x="5004" y="254"/>
                  </a:cubicBezTo>
                  <a:cubicBezTo>
                    <a:pt x="4998" y="248"/>
                    <a:pt x="4992" y="242"/>
                    <a:pt x="4986" y="235"/>
                  </a:cubicBezTo>
                  <a:cubicBezTo>
                    <a:pt x="4967" y="216"/>
                    <a:pt x="4949" y="198"/>
                    <a:pt x="4929" y="179"/>
                  </a:cubicBezTo>
                  <a:cubicBezTo>
                    <a:pt x="4920" y="171"/>
                    <a:pt x="4920" y="171"/>
                    <a:pt x="4920" y="171"/>
                  </a:cubicBezTo>
                  <a:cubicBezTo>
                    <a:pt x="4920" y="171"/>
                    <a:pt x="4920" y="171"/>
                    <a:pt x="4920" y="171"/>
                  </a:cubicBezTo>
                  <a:cubicBezTo>
                    <a:pt x="4900" y="153"/>
                    <a:pt x="4900" y="153"/>
                    <a:pt x="4900" y="153"/>
                  </a:cubicBezTo>
                  <a:cubicBezTo>
                    <a:pt x="4871" y="127"/>
                    <a:pt x="4871" y="127"/>
                    <a:pt x="4871" y="127"/>
                  </a:cubicBezTo>
                  <a:cubicBezTo>
                    <a:pt x="4865" y="123"/>
                    <a:pt x="4859" y="118"/>
                    <a:pt x="4853" y="113"/>
                  </a:cubicBezTo>
                  <a:cubicBezTo>
                    <a:pt x="4849" y="110"/>
                    <a:pt x="4845" y="107"/>
                    <a:pt x="4841" y="104"/>
                  </a:cubicBezTo>
                  <a:cubicBezTo>
                    <a:pt x="4832" y="97"/>
                    <a:pt x="4822" y="90"/>
                    <a:pt x="4812" y="83"/>
                  </a:cubicBezTo>
                  <a:cubicBezTo>
                    <a:pt x="4811" y="82"/>
                    <a:pt x="4811" y="82"/>
                    <a:pt x="4811" y="82"/>
                  </a:cubicBezTo>
                  <a:cubicBezTo>
                    <a:pt x="4792" y="69"/>
                    <a:pt x="4772" y="56"/>
                    <a:pt x="4752" y="46"/>
                  </a:cubicBezTo>
                  <a:cubicBezTo>
                    <a:pt x="4741" y="40"/>
                    <a:pt x="4741" y="40"/>
                    <a:pt x="4741" y="40"/>
                  </a:cubicBezTo>
                  <a:cubicBezTo>
                    <a:pt x="4725" y="33"/>
                    <a:pt x="4725" y="33"/>
                    <a:pt x="4725" y="33"/>
                  </a:cubicBezTo>
                  <a:cubicBezTo>
                    <a:pt x="4720" y="31"/>
                    <a:pt x="4718" y="26"/>
                    <a:pt x="4720" y="22"/>
                  </a:cubicBezTo>
                  <a:cubicBezTo>
                    <a:pt x="4722" y="18"/>
                    <a:pt x="4727" y="16"/>
                    <a:pt x="4731" y="18"/>
                  </a:cubicBezTo>
                  <a:cubicBezTo>
                    <a:pt x="4748" y="25"/>
                    <a:pt x="4748" y="25"/>
                    <a:pt x="4748" y="25"/>
                  </a:cubicBezTo>
                  <a:cubicBezTo>
                    <a:pt x="4760" y="31"/>
                    <a:pt x="4760" y="31"/>
                    <a:pt x="4760" y="31"/>
                  </a:cubicBezTo>
                  <a:cubicBezTo>
                    <a:pt x="4780" y="41"/>
                    <a:pt x="4801" y="55"/>
                    <a:pt x="4821" y="68"/>
                  </a:cubicBezTo>
                  <a:cubicBezTo>
                    <a:pt x="4822" y="69"/>
                    <a:pt x="4822" y="69"/>
                    <a:pt x="4822" y="69"/>
                  </a:cubicBezTo>
                  <a:cubicBezTo>
                    <a:pt x="4832" y="76"/>
                    <a:pt x="4842" y="83"/>
                    <a:pt x="4851" y="90"/>
                  </a:cubicBezTo>
                  <a:cubicBezTo>
                    <a:pt x="4856" y="94"/>
                    <a:pt x="4860" y="97"/>
                    <a:pt x="4864" y="100"/>
                  </a:cubicBezTo>
                  <a:cubicBezTo>
                    <a:pt x="4870" y="105"/>
                    <a:pt x="4876" y="110"/>
                    <a:pt x="4882" y="114"/>
                  </a:cubicBezTo>
                  <a:cubicBezTo>
                    <a:pt x="4911" y="140"/>
                    <a:pt x="4911" y="140"/>
                    <a:pt x="4911" y="140"/>
                  </a:cubicBezTo>
                  <a:cubicBezTo>
                    <a:pt x="4940" y="167"/>
                    <a:pt x="4940" y="167"/>
                    <a:pt x="4940" y="167"/>
                  </a:cubicBezTo>
                  <a:cubicBezTo>
                    <a:pt x="4961" y="186"/>
                    <a:pt x="4979" y="204"/>
                    <a:pt x="4998" y="223"/>
                  </a:cubicBezTo>
                  <a:cubicBezTo>
                    <a:pt x="5004" y="230"/>
                    <a:pt x="5010" y="236"/>
                    <a:pt x="5017" y="242"/>
                  </a:cubicBezTo>
                  <a:cubicBezTo>
                    <a:pt x="5020" y="246"/>
                    <a:pt x="5020" y="251"/>
                    <a:pt x="5016" y="254"/>
                  </a:cubicBezTo>
                  <a:cubicBezTo>
                    <a:pt x="5015" y="256"/>
                    <a:pt x="5013" y="257"/>
                    <a:pt x="5010" y="257"/>
                  </a:cubicBezTo>
                  <a:close/>
                  <a:moveTo>
                    <a:pt x="7496" y="252"/>
                  </a:moveTo>
                  <a:cubicBezTo>
                    <a:pt x="7491" y="252"/>
                    <a:pt x="7487" y="249"/>
                    <a:pt x="7487" y="244"/>
                  </a:cubicBezTo>
                  <a:cubicBezTo>
                    <a:pt x="7487" y="239"/>
                    <a:pt x="7491" y="236"/>
                    <a:pt x="7495" y="235"/>
                  </a:cubicBezTo>
                  <a:cubicBezTo>
                    <a:pt x="7518" y="235"/>
                    <a:pt x="7518" y="235"/>
                    <a:pt x="7518" y="235"/>
                  </a:cubicBezTo>
                  <a:cubicBezTo>
                    <a:pt x="7523" y="235"/>
                    <a:pt x="7527" y="238"/>
                    <a:pt x="7527" y="243"/>
                  </a:cubicBezTo>
                  <a:cubicBezTo>
                    <a:pt x="7527" y="248"/>
                    <a:pt x="7523" y="252"/>
                    <a:pt x="7518" y="252"/>
                  </a:cubicBezTo>
                  <a:cubicBezTo>
                    <a:pt x="7496" y="252"/>
                    <a:pt x="7496" y="252"/>
                    <a:pt x="7496" y="252"/>
                  </a:cubicBezTo>
                  <a:cubicBezTo>
                    <a:pt x="7496" y="252"/>
                    <a:pt x="7496" y="252"/>
                    <a:pt x="7496" y="252"/>
                  </a:cubicBezTo>
                  <a:close/>
                  <a:moveTo>
                    <a:pt x="7558" y="251"/>
                  </a:moveTo>
                  <a:cubicBezTo>
                    <a:pt x="7553" y="251"/>
                    <a:pt x="7549" y="247"/>
                    <a:pt x="7549" y="243"/>
                  </a:cubicBezTo>
                  <a:cubicBezTo>
                    <a:pt x="7549" y="238"/>
                    <a:pt x="7553" y="234"/>
                    <a:pt x="7558" y="234"/>
                  </a:cubicBezTo>
                  <a:cubicBezTo>
                    <a:pt x="7637" y="232"/>
                    <a:pt x="7719" y="231"/>
                    <a:pt x="7801" y="231"/>
                  </a:cubicBezTo>
                  <a:cubicBezTo>
                    <a:pt x="7801" y="231"/>
                    <a:pt x="7801" y="231"/>
                    <a:pt x="7801" y="231"/>
                  </a:cubicBezTo>
                  <a:cubicBezTo>
                    <a:pt x="7806" y="231"/>
                    <a:pt x="7809" y="235"/>
                    <a:pt x="7809" y="240"/>
                  </a:cubicBezTo>
                  <a:cubicBezTo>
                    <a:pt x="7809" y="244"/>
                    <a:pt x="7806" y="248"/>
                    <a:pt x="7801" y="248"/>
                  </a:cubicBezTo>
                  <a:cubicBezTo>
                    <a:pt x="7719" y="248"/>
                    <a:pt x="7637" y="249"/>
                    <a:pt x="7558" y="251"/>
                  </a:cubicBezTo>
                  <a:cubicBezTo>
                    <a:pt x="7558" y="251"/>
                    <a:pt x="7558" y="251"/>
                    <a:pt x="7558" y="251"/>
                  </a:cubicBezTo>
                  <a:close/>
                  <a:moveTo>
                    <a:pt x="31" y="248"/>
                  </a:moveTo>
                  <a:cubicBezTo>
                    <a:pt x="8" y="248"/>
                    <a:pt x="8" y="248"/>
                    <a:pt x="8" y="248"/>
                  </a:cubicBezTo>
                  <a:cubicBezTo>
                    <a:pt x="3" y="248"/>
                    <a:pt x="0" y="244"/>
                    <a:pt x="0" y="240"/>
                  </a:cubicBezTo>
                  <a:cubicBezTo>
                    <a:pt x="0" y="235"/>
                    <a:pt x="3" y="231"/>
                    <a:pt x="8" y="231"/>
                  </a:cubicBezTo>
                  <a:cubicBezTo>
                    <a:pt x="31" y="231"/>
                    <a:pt x="31" y="231"/>
                    <a:pt x="31" y="231"/>
                  </a:cubicBezTo>
                  <a:cubicBezTo>
                    <a:pt x="35" y="231"/>
                    <a:pt x="39" y="235"/>
                    <a:pt x="39" y="240"/>
                  </a:cubicBezTo>
                  <a:cubicBezTo>
                    <a:pt x="39" y="244"/>
                    <a:pt x="35" y="248"/>
                    <a:pt x="31" y="248"/>
                  </a:cubicBezTo>
                  <a:close/>
                  <a:moveTo>
                    <a:pt x="4690" y="22"/>
                  </a:moveTo>
                  <a:cubicBezTo>
                    <a:pt x="4690" y="22"/>
                    <a:pt x="4689" y="21"/>
                    <a:pt x="4688" y="21"/>
                  </a:cubicBezTo>
                  <a:cubicBezTo>
                    <a:pt x="4681" y="19"/>
                    <a:pt x="4674" y="18"/>
                    <a:pt x="4667" y="17"/>
                  </a:cubicBezTo>
                  <a:cubicBezTo>
                    <a:pt x="4663" y="17"/>
                    <a:pt x="4659" y="13"/>
                    <a:pt x="4660" y="8"/>
                  </a:cubicBezTo>
                  <a:cubicBezTo>
                    <a:pt x="4660" y="3"/>
                    <a:pt x="4665" y="0"/>
                    <a:pt x="4669" y="0"/>
                  </a:cubicBezTo>
                  <a:cubicBezTo>
                    <a:pt x="4677" y="1"/>
                    <a:pt x="4684" y="3"/>
                    <a:pt x="4692" y="5"/>
                  </a:cubicBezTo>
                  <a:cubicBezTo>
                    <a:pt x="4697" y="6"/>
                    <a:pt x="4700" y="10"/>
                    <a:pt x="4699" y="15"/>
                  </a:cubicBezTo>
                  <a:cubicBezTo>
                    <a:pt x="4698" y="19"/>
                    <a:pt x="4694" y="22"/>
                    <a:pt x="4690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Calibri"/>
              </a:endParaRPr>
            </a:p>
          </p:txBody>
        </p:sp>
        <p:sp>
          <p:nvSpPr>
            <p:cNvPr id="22" name="Freeform 38">
              <a:extLst>
                <a:ext uri="{FF2B5EF4-FFF2-40B4-BE49-F238E27FC236}">
                  <a16:creationId xmlns:a16="http://schemas.microsoft.com/office/drawing/2014/main" id="{CAD7F14B-1ADD-437D-8096-396BEA92572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0500" y="5421313"/>
              <a:ext cx="24009350" cy="3757613"/>
            </a:xfrm>
            <a:custGeom>
              <a:avLst/>
              <a:gdLst>
                <a:gd name="T0" fmla="*/ 3287 w 7833"/>
                <a:gd name="T1" fmla="*/ 1165 h 1223"/>
                <a:gd name="T2" fmla="*/ 3494 w 7833"/>
                <a:gd name="T3" fmla="*/ 1198 h 1223"/>
                <a:gd name="T4" fmla="*/ 3576 w 7833"/>
                <a:gd name="T5" fmla="*/ 1174 h 1223"/>
                <a:gd name="T6" fmla="*/ 3239 w 7833"/>
                <a:gd name="T7" fmla="*/ 1156 h 1223"/>
                <a:gd name="T8" fmla="*/ 3653 w 7833"/>
                <a:gd name="T9" fmla="*/ 1125 h 1223"/>
                <a:gd name="T10" fmla="*/ 3719 w 7833"/>
                <a:gd name="T11" fmla="*/ 1085 h 1223"/>
                <a:gd name="T12" fmla="*/ 3135 w 7833"/>
                <a:gd name="T13" fmla="*/ 1067 h 1223"/>
                <a:gd name="T14" fmla="*/ 3872 w 7833"/>
                <a:gd name="T15" fmla="*/ 939 h 1223"/>
                <a:gd name="T16" fmla="*/ 5844 w 7833"/>
                <a:gd name="T17" fmla="*/ 914 h 1223"/>
                <a:gd name="T18" fmla="*/ 3939 w 7833"/>
                <a:gd name="T19" fmla="*/ 881 h 1223"/>
                <a:gd name="T20" fmla="*/ 5944 w 7833"/>
                <a:gd name="T21" fmla="*/ 896 h 1223"/>
                <a:gd name="T22" fmla="*/ 5563 w 7833"/>
                <a:gd name="T23" fmla="*/ 858 h 1223"/>
                <a:gd name="T24" fmla="*/ 6036 w 7833"/>
                <a:gd name="T25" fmla="*/ 877 h 1223"/>
                <a:gd name="T26" fmla="*/ 2960 w 7833"/>
                <a:gd name="T27" fmla="*/ 858 h 1223"/>
                <a:gd name="T28" fmla="*/ 4110 w 7833"/>
                <a:gd name="T29" fmla="*/ 701 h 1223"/>
                <a:gd name="T30" fmla="*/ 5467 w 7833"/>
                <a:gd name="T31" fmla="*/ 781 h 1223"/>
                <a:gd name="T32" fmla="*/ 5331 w 7833"/>
                <a:gd name="T33" fmla="*/ 631 h 1223"/>
                <a:gd name="T34" fmla="*/ 5464 w 7833"/>
                <a:gd name="T35" fmla="*/ 755 h 1223"/>
                <a:gd name="T36" fmla="*/ 2886 w 7833"/>
                <a:gd name="T37" fmla="*/ 752 h 1223"/>
                <a:gd name="T38" fmla="*/ 6261 w 7833"/>
                <a:gd name="T39" fmla="*/ 733 h 1223"/>
                <a:gd name="T40" fmla="*/ 6308 w 7833"/>
                <a:gd name="T41" fmla="*/ 707 h 1223"/>
                <a:gd name="T42" fmla="*/ 1124 w 7833"/>
                <a:gd name="T43" fmla="*/ 694 h 1223"/>
                <a:gd name="T44" fmla="*/ 1092 w 7833"/>
                <a:gd name="T45" fmla="*/ 667 h 1223"/>
                <a:gd name="T46" fmla="*/ 1252 w 7833"/>
                <a:gd name="T47" fmla="*/ 682 h 1223"/>
                <a:gd name="T48" fmla="*/ 1299 w 7833"/>
                <a:gd name="T49" fmla="*/ 690 h 1223"/>
                <a:gd name="T50" fmla="*/ 1339 w 7833"/>
                <a:gd name="T51" fmla="*/ 661 h 1223"/>
                <a:gd name="T52" fmla="*/ 4152 w 7833"/>
                <a:gd name="T53" fmla="*/ 654 h 1223"/>
                <a:gd name="T54" fmla="*/ 4197 w 7833"/>
                <a:gd name="T55" fmla="*/ 574 h 1223"/>
                <a:gd name="T56" fmla="*/ 5316 w 7833"/>
                <a:gd name="T57" fmla="*/ 585 h 1223"/>
                <a:gd name="T58" fmla="*/ 1591 w 7833"/>
                <a:gd name="T59" fmla="*/ 572 h 1223"/>
                <a:gd name="T60" fmla="*/ 4363 w 7833"/>
                <a:gd name="T61" fmla="*/ 360 h 1223"/>
                <a:gd name="T62" fmla="*/ 1635 w 7833"/>
                <a:gd name="T63" fmla="*/ 550 h 1223"/>
                <a:gd name="T64" fmla="*/ 2730 w 7833"/>
                <a:gd name="T65" fmla="*/ 532 h 1223"/>
                <a:gd name="T66" fmla="*/ 1911 w 7833"/>
                <a:gd name="T67" fmla="*/ 393 h 1223"/>
                <a:gd name="T68" fmla="*/ 640 w 7833"/>
                <a:gd name="T69" fmla="*/ 350 h 1223"/>
                <a:gd name="T70" fmla="*/ 5106 w 7833"/>
                <a:gd name="T71" fmla="*/ 332 h 1223"/>
                <a:gd name="T72" fmla="*/ 2662 w 7833"/>
                <a:gd name="T73" fmla="*/ 460 h 1223"/>
                <a:gd name="T74" fmla="*/ 6623 w 7833"/>
                <a:gd name="T75" fmla="*/ 424 h 1223"/>
                <a:gd name="T76" fmla="*/ 2525 w 7833"/>
                <a:gd name="T77" fmla="*/ 308 h 1223"/>
                <a:gd name="T78" fmla="*/ 2543 w 7833"/>
                <a:gd name="T79" fmla="*/ 301 h 1223"/>
                <a:gd name="T80" fmla="*/ 1963 w 7833"/>
                <a:gd name="T81" fmla="*/ 384 h 1223"/>
                <a:gd name="T82" fmla="*/ 6736 w 7833"/>
                <a:gd name="T83" fmla="*/ 303 h 1223"/>
                <a:gd name="T84" fmla="*/ 6831 w 7833"/>
                <a:gd name="T85" fmla="*/ 298 h 1223"/>
                <a:gd name="T86" fmla="*/ 6684 w 7833"/>
                <a:gd name="T87" fmla="*/ 369 h 1223"/>
                <a:gd name="T88" fmla="*/ 594 w 7833"/>
                <a:gd name="T89" fmla="*/ 337 h 1223"/>
                <a:gd name="T90" fmla="*/ 4401 w 7833"/>
                <a:gd name="T91" fmla="*/ 320 h 1223"/>
                <a:gd name="T92" fmla="*/ 2080 w 7833"/>
                <a:gd name="T93" fmla="*/ 335 h 1223"/>
                <a:gd name="T94" fmla="*/ 514 w 7833"/>
                <a:gd name="T95" fmla="*/ 279 h 1223"/>
                <a:gd name="T96" fmla="*/ 5047 w 7833"/>
                <a:gd name="T97" fmla="*/ 287 h 1223"/>
                <a:gd name="T98" fmla="*/ 7011 w 7833"/>
                <a:gd name="T99" fmla="*/ 277 h 1223"/>
                <a:gd name="T100" fmla="*/ 480 w 7833"/>
                <a:gd name="T101" fmla="*/ 272 h 1223"/>
                <a:gd name="T102" fmla="*/ 484 w 7833"/>
                <a:gd name="T103" fmla="*/ 256 h 1223"/>
                <a:gd name="T104" fmla="*/ 2431 w 7833"/>
                <a:gd name="T105" fmla="*/ 265 h 1223"/>
                <a:gd name="T106" fmla="*/ 7326 w 7833"/>
                <a:gd name="T107" fmla="*/ 258 h 1223"/>
                <a:gd name="T108" fmla="*/ 7688 w 7833"/>
                <a:gd name="T109" fmla="*/ 232 h 1223"/>
                <a:gd name="T110" fmla="*/ 7779 w 7833"/>
                <a:gd name="T111" fmla="*/ 248 h 1223"/>
                <a:gd name="T112" fmla="*/ 221 w 7833"/>
                <a:gd name="T113" fmla="*/ 240 h 1223"/>
                <a:gd name="T114" fmla="*/ 4978 w 7833"/>
                <a:gd name="T115" fmla="*/ 219 h 1223"/>
                <a:gd name="T116" fmla="*/ 4614 w 7833"/>
                <a:gd name="T117" fmla="*/ 30 h 1223"/>
                <a:gd name="T118" fmla="*/ 4842 w 7833"/>
                <a:gd name="T119" fmla="*/ 96 h 1223"/>
                <a:gd name="T120" fmla="*/ 4735 w 7833"/>
                <a:gd name="T121" fmla="*/ 30 h 1223"/>
                <a:gd name="T122" fmla="*/ 4743 w 7833"/>
                <a:gd name="T123" fmla="*/ 19 h 1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7833" h="1223">
                  <a:moveTo>
                    <a:pt x="3432" y="1223"/>
                  </a:moveTo>
                  <a:cubicBezTo>
                    <a:pt x="3413" y="1223"/>
                    <a:pt x="3393" y="1220"/>
                    <a:pt x="3371" y="1215"/>
                  </a:cubicBezTo>
                  <a:cubicBezTo>
                    <a:pt x="3371" y="1215"/>
                    <a:pt x="3371" y="1215"/>
                    <a:pt x="3371" y="1215"/>
                  </a:cubicBezTo>
                  <a:cubicBezTo>
                    <a:pt x="3365" y="1214"/>
                    <a:pt x="3360" y="1213"/>
                    <a:pt x="3355" y="1212"/>
                  </a:cubicBezTo>
                  <a:cubicBezTo>
                    <a:pt x="3351" y="1210"/>
                    <a:pt x="3347" y="1209"/>
                    <a:pt x="3343" y="1208"/>
                  </a:cubicBezTo>
                  <a:cubicBezTo>
                    <a:pt x="3342" y="1208"/>
                    <a:pt x="3341" y="1207"/>
                    <a:pt x="3340" y="1207"/>
                  </a:cubicBezTo>
                  <a:cubicBezTo>
                    <a:pt x="3329" y="1204"/>
                    <a:pt x="3319" y="1199"/>
                    <a:pt x="3310" y="1196"/>
                  </a:cubicBezTo>
                  <a:cubicBezTo>
                    <a:pt x="3307" y="1194"/>
                    <a:pt x="3305" y="1193"/>
                    <a:pt x="3303" y="1193"/>
                  </a:cubicBezTo>
                  <a:cubicBezTo>
                    <a:pt x="3297" y="1190"/>
                    <a:pt x="3297" y="1190"/>
                    <a:pt x="3297" y="1190"/>
                  </a:cubicBezTo>
                  <a:cubicBezTo>
                    <a:pt x="3296" y="1189"/>
                    <a:pt x="3294" y="1188"/>
                    <a:pt x="3293" y="1188"/>
                  </a:cubicBezTo>
                  <a:cubicBezTo>
                    <a:pt x="3290" y="1187"/>
                    <a:pt x="3288" y="1185"/>
                    <a:pt x="3285" y="1184"/>
                  </a:cubicBezTo>
                  <a:cubicBezTo>
                    <a:pt x="3285" y="1184"/>
                    <a:pt x="3285" y="1184"/>
                    <a:pt x="3285" y="1184"/>
                  </a:cubicBezTo>
                  <a:cubicBezTo>
                    <a:pt x="3283" y="1182"/>
                    <a:pt x="3281" y="1181"/>
                    <a:pt x="3278" y="1180"/>
                  </a:cubicBezTo>
                  <a:cubicBezTo>
                    <a:pt x="3274" y="1178"/>
                    <a:pt x="3273" y="1173"/>
                    <a:pt x="3275" y="1169"/>
                  </a:cubicBezTo>
                  <a:cubicBezTo>
                    <a:pt x="3277" y="1165"/>
                    <a:pt x="3283" y="1163"/>
                    <a:pt x="3287" y="1165"/>
                  </a:cubicBezTo>
                  <a:cubicBezTo>
                    <a:pt x="3288" y="1166"/>
                    <a:pt x="3288" y="1166"/>
                    <a:pt x="3288" y="1166"/>
                  </a:cubicBezTo>
                  <a:cubicBezTo>
                    <a:pt x="3290" y="1167"/>
                    <a:pt x="3291" y="1168"/>
                    <a:pt x="3293" y="1169"/>
                  </a:cubicBezTo>
                  <a:cubicBezTo>
                    <a:pt x="3293" y="1169"/>
                    <a:pt x="3293" y="1169"/>
                    <a:pt x="3293" y="1169"/>
                  </a:cubicBezTo>
                  <a:cubicBezTo>
                    <a:pt x="3295" y="1170"/>
                    <a:pt x="3298" y="1171"/>
                    <a:pt x="3301" y="1173"/>
                  </a:cubicBezTo>
                  <a:cubicBezTo>
                    <a:pt x="3302" y="1173"/>
                    <a:pt x="3303" y="1174"/>
                    <a:pt x="3304" y="1174"/>
                  </a:cubicBezTo>
                  <a:cubicBezTo>
                    <a:pt x="3311" y="1177"/>
                    <a:pt x="3311" y="1177"/>
                    <a:pt x="3311" y="1177"/>
                  </a:cubicBezTo>
                  <a:cubicBezTo>
                    <a:pt x="3312" y="1178"/>
                    <a:pt x="3314" y="1179"/>
                    <a:pt x="3316" y="1180"/>
                  </a:cubicBezTo>
                  <a:cubicBezTo>
                    <a:pt x="3326" y="1184"/>
                    <a:pt x="3336" y="1188"/>
                    <a:pt x="3345" y="1191"/>
                  </a:cubicBezTo>
                  <a:cubicBezTo>
                    <a:pt x="3346" y="1191"/>
                    <a:pt x="3347" y="1191"/>
                    <a:pt x="3348" y="1192"/>
                  </a:cubicBezTo>
                  <a:cubicBezTo>
                    <a:pt x="3352" y="1193"/>
                    <a:pt x="3356" y="1194"/>
                    <a:pt x="3359" y="1195"/>
                  </a:cubicBezTo>
                  <a:cubicBezTo>
                    <a:pt x="3364" y="1196"/>
                    <a:pt x="3369" y="1198"/>
                    <a:pt x="3374" y="1199"/>
                  </a:cubicBezTo>
                  <a:cubicBezTo>
                    <a:pt x="3374" y="1199"/>
                    <a:pt x="3374" y="1199"/>
                    <a:pt x="3374" y="1199"/>
                  </a:cubicBezTo>
                  <a:cubicBezTo>
                    <a:pt x="3395" y="1203"/>
                    <a:pt x="3414" y="1206"/>
                    <a:pt x="3432" y="1206"/>
                  </a:cubicBezTo>
                  <a:cubicBezTo>
                    <a:pt x="3433" y="1206"/>
                    <a:pt x="3434" y="1206"/>
                    <a:pt x="3434" y="1206"/>
                  </a:cubicBezTo>
                  <a:cubicBezTo>
                    <a:pt x="3455" y="1205"/>
                    <a:pt x="3476" y="1203"/>
                    <a:pt x="3494" y="1198"/>
                  </a:cubicBezTo>
                  <a:cubicBezTo>
                    <a:pt x="3499" y="1197"/>
                    <a:pt x="3499" y="1197"/>
                    <a:pt x="3499" y="1197"/>
                  </a:cubicBezTo>
                  <a:cubicBezTo>
                    <a:pt x="3503" y="1196"/>
                    <a:pt x="3508" y="1199"/>
                    <a:pt x="3509" y="1203"/>
                  </a:cubicBezTo>
                  <a:cubicBezTo>
                    <a:pt x="3510" y="1208"/>
                    <a:pt x="3507" y="1213"/>
                    <a:pt x="3503" y="1214"/>
                  </a:cubicBezTo>
                  <a:cubicBezTo>
                    <a:pt x="3498" y="1215"/>
                    <a:pt x="3498" y="1215"/>
                    <a:pt x="3498" y="1215"/>
                  </a:cubicBezTo>
                  <a:cubicBezTo>
                    <a:pt x="3478" y="1220"/>
                    <a:pt x="3457" y="1222"/>
                    <a:pt x="3435" y="1223"/>
                  </a:cubicBezTo>
                  <a:cubicBezTo>
                    <a:pt x="3434" y="1223"/>
                    <a:pt x="3433" y="1223"/>
                    <a:pt x="3432" y="1223"/>
                  </a:cubicBezTo>
                  <a:close/>
                  <a:moveTo>
                    <a:pt x="3543" y="1199"/>
                  </a:moveTo>
                  <a:cubicBezTo>
                    <a:pt x="3540" y="1199"/>
                    <a:pt x="3537" y="1197"/>
                    <a:pt x="3536" y="1194"/>
                  </a:cubicBezTo>
                  <a:cubicBezTo>
                    <a:pt x="3535" y="1192"/>
                    <a:pt x="3535" y="1189"/>
                    <a:pt x="3536" y="1187"/>
                  </a:cubicBezTo>
                  <a:cubicBezTo>
                    <a:pt x="3536" y="1185"/>
                    <a:pt x="3538" y="1184"/>
                    <a:pt x="3540" y="1183"/>
                  </a:cubicBezTo>
                  <a:cubicBezTo>
                    <a:pt x="3544" y="1181"/>
                    <a:pt x="3549" y="1183"/>
                    <a:pt x="3551" y="1187"/>
                  </a:cubicBezTo>
                  <a:cubicBezTo>
                    <a:pt x="3553" y="1191"/>
                    <a:pt x="3551" y="1196"/>
                    <a:pt x="3547" y="1198"/>
                  </a:cubicBezTo>
                  <a:cubicBezTo>
                    <a:pt x="3546" y="1199"/>
                    <a:pt x="3545" y="1199"/>
                    <a:pt x="3543" y="1199"/>
                  </a:cubicBezTo>
                  <a:close/>
                  <a:moveTo>
                    <a:pt x="3584" y="1178"/>
                  </a:moveTo>
                  <a:cubicBezTo>
                    <a:pt x="3581" y="1178"/>
                    <a:pt x="3578" y="1177"/>
                    <a:pt x="3576" y="1174"/>
                  </a:cubicBezTo>
                  <a:cubicBezTo>
                    <a:pt x="3575" y="1172"/>
                    <a:pt x="3575" y="1170"/>
                    <a:pt x="3576" y="1168"/>
                  </a:cubicBezTo>
                  <a:cubicBezTo>
                    <a:pt x="3576" y="1165"/>
                    <a:pt x="3578" y="1164"/>
                    <a:pt x="3579" y="1162"/>
                  </a:cubicBezTo>
                  <a:cubicBezTo>
                    <a:pt x="3581" y="1162"/>
                    <a:pt x="3581" y="1162"/>
                    <a:pt x="3581" y="1162"/>
                  </a:cubicBezTo>
                  <a:cubicBezTo>
                    <a:pt x="3603" y="1148"/>
                    <a:pt x="3603" y="1148"/>
                    <a:pt x="3603" y="1148"/>
                  </a:cubicBezTo>
                  <a:cubicBezTo>
                    <a:pt x="3607" y="1146"/>
                    <a:pt x="3610" y="1144"/>
                    <a:pt x="3614" y="1141"/>
                  </a:cubicBezTo>
                  <a:cubicBezTo>
                    <a:pt x="3618" y="1139"/>
                    <a:pt x="3618" y="1139"/>
                    <a:pt x="3618" y="1139"/>
                  </a:cubicBezTo>
                  <a:cubicBezTo>
                    <a:pt x="3621" y="1136"/>
                    <a:pt x="3627" y="1138"/>
                    <a:pt x="3629" y="1141"/>
                  </a:cubicBezTo>
                  <a:cubicBezTo>
                    <a:pt x="3632" y="1145"/>
                    <a:pt x="3631" y="1151"/>
                    <a:pt x="3627" y="1153"/>
                  </a:cubicBezTo>
                  <a:cubicBezTo>
                    <a:pt x="3623" y="1156"/>
                    <a:pt x="3623" y="1156"/>
                    <a:pt x="3623" y="1156"/>
                  </a:cubicBezTo>
                  <a:cubicBezTo>
                    <a:pt x="3620" y="1158"/>
                    <a:pt x="3616" y="1160"/>
                    <a:pt x="3612" y="1163"/>
                  </a:cubicBezTo>
                  <a:cubicBezTo>
                    <a:pt x="3589" y="1176"/>
                    <a:pt x="3589" y="1176"/>
                    <a:pt x="3589" y="1176"/>
                  </a:cubicBezTo>
                  <a:cubicBezTo>
                    <a:pt x="3589" y="1177"/>
                    <a:pt x="3588" y="1177"/>
                    <a:pt x="3588" y="1177"/>
                  </a:cubicBezTo>
                  <a:cubicBezTo>
                    <a:pt x="3587" y="1178"/>
                    <a:pt x="3585" y="1178"/>
                    <a:pt x="3584" y="1178"/>
                  </a:cubicBezTo>
                  <a:close/>
                  <a:moveTo>
                    <a:pt x="3244" y="1158"/>
                  </a:moveTo>
                  <a:cubicBezTo>
                    <a:pt x="3242" y="1158"/>
                    <a:pt x="3241" y="1157"/>
                    <a:pt x="3239" y="1156"/>
                  </a:cubicBezTo>
                  <a:cubicBezTo>
                    <a:pt x="3238" y="1155"/>
                    <a:pt x="3236" y="1154"/>
                    <a:pt x="3234" y="1152"/>
                  </a:cubicBezTo>
                  <a:cubicBezTo>
                    <a:pt x="3225" y="1146"/>
                    <a:pt x="3225" y="1146"/>
                    <a:pt x="3225" y="1146"/>
                  </a:cubicBezTo>
                  <a:cubicBezTo>
                    <a:pt x="3217" y="1141"/>
                    <a:pt x="3210" y="1135"/>
                    <a:pt x="3202" y="1129"/>
                  </a:cubicBezTo>
                  <a:cubicBezTo>
                    <a:pt x="3201" y="1127"/>
                    <a:pt x="3199" y="1125"/>
                    <a:pt x="3199" y="1123"/>
                  </a:cubicBezTo>
                  <a:cubicBezTo>
                    <a:pt x="3199" y="1121"/>
                    <a:pt x="3200" y="1119"/>
                    <a:pt x="3201" y="1117"/>
                  </a:cubicBezTo>
                  <a:cubicBezTo>
                    <a:pt x="3204" y="1113"/>
                    <a:pt x="3209" y="1113"/>
                    <a:pt x="3213" y="1115"/>
                  </a:cubicBezTo>
                  <a:cubicBezTo>
                    <a:pt x="3220" y="1121"/>
                    <a:pt x="3227" y="1127"/>
                    <a:pt x="3235" y="1132"/>
                  </a:cubicBezTo>
                  <a:cubicBezTo>
                    <a:pt x="3244" y="1139"/>
                    <a:pt x="3244" y="1139"/>
                    <a:pt x="3244" y="1139"/>
                  </a:cubicBezTo>
                  <a:cubicBezTo>
                    <a:pt x="3245" y="1140"/>
                    <a:pt x="3247" y="1141"/>
                    <a:pt x="3249" y="1142"/>
                  </a:cubicBezTo>
                  <a:cubicBezTo>
                    <a:pt x="3249" y="1142"/>
                    <a:pt x="3249" y="1142"/>
                    <a:pt x="3249" y="1142"/>
                  </a:cubicBezTo>
                  <a:cubicBezTo>
                    <a:pt x="3251" y="1143"/>
                    <a:pt x="3252" y="1145"/>
                    <a:pt x="3252" y="1147"/>
                  </a:cubicBezTo>
                  <a:cubicBezTo>
                    <a:pt x="3253" y="1150"/>
                    <a:pt x="3252" y="1152"/>
                    <a:pt x="3251" y="1154"/>
                  </a:cubicBezTo>
                  <a:cubicBezTo>
                    <a:pt x="3249" y="1156"/>
                    <a:pt x="3247" y="1158"/>
                    <a:pt x="3244" y="1158"/>
                  </a:cubicBezTo>
                  <a:close/>
                  <a:moveTo>
                    <a:pt x="3659" y="1129"/>
                  </a:moveTo>
                  <a:cubicBezTo>
                    <a:pt x="3657" y="1129"/>
                    <a:pt x="3654" y="1128"/>
                    <a:pt x="3653" y="1125"/>
                  </a:cubicBezTo>
                  <a:cubicBezTo>
                    <a:pt x="3651" y="1123"/>
                    <a:pt x="3651" y="1121"/>
                    <a:pt x="3651" y="1119"/>
                  </a:cubicBezTo>
                  <a:cubicBezTo>
                    <a:pt x="3651" y="1117"/>
                    <a:pt x="3653" y="1115"/>
                    <a:pt x="3655" y="1113"/>
                  </a:cubicBezTo>
                  <a:cubicBezTo>
                    <a:pt x="3664" y="1107"/>
                    <a:pt x="3664" y="1107"/>
                    <a:pt x="3664" y="1107"/>
                  </a:cubicBezTo>
                  <a:cubicBezTo>
                    <a:pt x="3683" y="1092"/>
                    <a:pt x="3683" y="1092"/>
                    <a:pt x="3683" y="1092"/>
                  </a:cubicBezTo>
                  <a:cubicBezTo>
                    <a:pt x="3692" y="1086"/>
                    <a:pt x="3701" y="1079"/>
                    <a:pt x="3709" y="1072"/>
                  </a:cubicBezTo>
                  <a:cubicBezTo>
                    <a:pt x="3712" y="1069"/>
                    <a:pt x="3716" y="1066"/>
                    <a:pt x="3720" y="1063"/>
                  </a:cubicBezTo>
                  <a:cubicBezTo>
                    <a:pt x="3720" y="1063"/>
                    <a:pt x="3720" y="1063"/>
                    <a:pt x="3720" y="1063"/>
                  </a:cubicBezTo>
                  <a:cubicBezTo>
                    <a:pt x="3754" y="1035"/>
                    <a:pt x="3789" y="1005"/>
                    <a:pt x="3827" y="969"/>
                  </a:cubicBezTo>
                  <a:cubicBezTo>
                    <a:pt x="3827" y="969"/>
                    <a:pt x="3827" y="969"/>
                    <a:pt x="3827" y="969"/>
                  </a:cubicBezTo>
                  <a:cubicBezTo>
                    <a:pt x="3831" y="966"/>
                    <a:pt x="3836" y="967"/>
                    <a:pt x="3839" y="970"/>
                  </a:cubicBezTo>
                  <a:cubicBezTo>
                    <a:pt x="3841" y="972"/>
                    <a:pt x="3842" y="974"/>
                    <a:pt x="3842" y="976"/>
                  </a:cubicBezTo>
                  <a:cubicBezTo>
                    <a:pt x="3842" y="978"/>
                    <a:pt x="3841" y="980"/>
                    <a:pt x="3839" y="982"/>
                  </a:cubicBezTo>
                  <a:cubicBezTo>
                    <a:pt x="3800" y="1018"/>
                    <a:pt x="3765" y="1049"/>
                    <a:pt x="3730" y="1077"/>
                  </a:cubicBezTo>
                  <a:cubicBezTo>
                    <a:pt x="3730" y="1077"/>
                    <a:pt x="3730" y="1077"/>
                    <a:pt x="3730" y="1077"/>
                  </a:cubicBezTo>
                  <a:cubicBezTo>
                    <a:pt x="3727" y="1080"/>
                    <a:pt x="3723" y="1083"/>
                    <a:pt x="3719" y="1085"/>
                  </a:cubicBezTo>
                  <a:cubicBezTo>
                    <a:pt x="3711" y="1092"/>
                    <a:pt x="3702" y="1099"/>
                    <a:pt x="3693" y="1106"/>
                  </a:cubicBezTo>
                  <a:cubicBezTo>
                    <a:pt x="3674" y="1120"/>
                    <a:pt x="3674" y="1120"/>
                    <a:pt x="3674" y="1120"/>
                  </a:cubicBezTo>
                  <a:cubicBezTo>
                    <a:pt x="3664" y="1127"/>
                    <a:pt x="3664" y="1127"/>
                    <a:pt x="3664" y="1127"/>
                  </a:cubicBezTo>
                  <a:cubicBezTo>
                    <a:pt x="3663" y="1128"/>
                    <a:pt x="3661" y="1129"/>
                    <a:pt x="3659" y="1129"/>
                  </a:cubicBezTo>
                  <a:close/>
                  <a:moveTo>
                    <a:pt x="3173" y="1101"/>
                  </a:moveTo>
                  <a:cubicBezTo>
                    <a:pt x="3171" y="1101"/>
                    <a:pt x="3169" y="1100"/>
                    <a:pt x="3168" y="1099"/>
                  </a:cubicBezTo>
                  <a:cubicBezTo>
                    <a:pt x="3167" y="1099"/>
                    <a:pt x="3167" y="1099"/>
                    <a:pt x="3167" y="1099"/>
                  </a:cubicBezTo>
                  <a:cubicBezTo>
                    <a:pt x="3166" y="1097"/>
                    <a:pt x="3165" y="1095"/>
                    <a:pt x="3165" y="1093"/>
                  </a:cubicBezTo>
                  <a:cubicBezTo>
                    <a:pt x="3165" y="1091"/>
                    <a:pt x="3165" y="1089"/>
                    <a:pt x="3167" y="1087"/>
                  </a:cubicBezTo>
                  <a:cubicBezTo>
                    <a:pt x="3170" y="1084"/>
                    <a:pt x="3176" y="1083"/>
                    <a:pt x="3179" y="1086"/>
                  </a:cubicBezTo>
                  <a:cubicBezTo>
                    <a:pt x="3179" y="1086"/>
                    <a:pt x="3179" y="1086"/>
                    <a:pt x="3179" y="1086"/>
                  </a:cubicBezTo>
                  <a:cubicBezTo>
                    <a:pt x="3182" y="1089"/>
                    <a:pt x="3183" y="1095"/>
                    <a:pt x="3180" y="1098"/>
                  </a:cubicBezTo>
                  <a:cubicBezTo>
                    <a:pt x="3178" y="1100"/>
                    <a:pt x="3176" y="1101"/>
                    <a:pt x="3173" y="1101"/>
                  </a:cubicBezTo>
                  <a:close/>
                  <a:moveTo>
                    <a:pt x="3141" y="1070"/>
                  </a:moveTo>
                  <a:cubicBezTo>
                    <a:pt x="3138" y="1070"/>
                    <a:pt x="3136" y="1069"/>
                    <a:pt x="3135" y="1067"/>
                  </a:cubicBezTo>
                  <a:cubicBezTo>
                    <a:pt x="3111" y="1044"/>
                    <a:pt x="3088" y="1018"/>
                    <a:pt x="3060" y="985"/>
                  </a:cubicBezTo>
                  <a:cubicBezTo>
                    <a:pt x="3037" y="958"/>
                    <a:pt x="3014" y="929"/>
                    <a:pt x="2987" y="894"/>
                  </a:cubicBezTo>
                  <a:cubicBezTo>
                    <a:pt x="2986" y="892"/>
                    <a:pt x="2985" y="890"/>
                    <a:pt x="2986" y="888"/>
                  </a:cubicBezTo>
                  <a:cubicBezTo>
                    <a:pt x="2986" y="886"/>
                    <a:pt x="2987" y="884"/>
                    <a:pt x="2989" y="882"/>
                  </a:cubicBezTo>
                  <a:cubicBezTo>
                    <a:pt x="2992" y="880"/>
                    <a:pt x="2998" y="880"/>
                    <a:pt x="3001" y="884"/>
                  </a:cubicBezTo>
                  <a:cubicBezTo>
                    <a:pt x="3027" y="919"/>
                    <a:pt x="3050" y="947"/>
                    <a:pt x="3073" y="974"/>
                  </a:cubicBezTo>
                  <a:cubicBezTo>
                    <a:pt x="3100" y="1006"/>
                    <a:pt x="3123" y="1032"/>
                    <a:pt x="3147" y="1055"/>
                  </a:cubicBezTo>
                  <a:cubicBezTo>
                    <a:pt x="3147" y="1055"/>
                    <a:pt x="3147" y="1055"/>
                    <a:pt x="3147" y="1055"/>
                  </a:cubicBezTo>
                  <a:cubicBezTo>
                    <a:pt x="3150" y="1059"/>
                    <a:pt x="3150" y="1064"/>
                    <a:pt x="3147" y="1067"/>
                  </a:cubicBezTo>
                  <a:cubicBezTo>
                    <a:pt x="3145" y="1069"/>
                    <a:pt x="3143" y="1070"/>
                    <a:pt x="3141" y="1070"/>
                  </a:cubicBezTo>
                  <a:close/>
                  <a:moveTo>
                    <a:pt x="3866" y="953"/>
                  </a:moveTo>
                  <a:cubicBezTo>
                    <a:pt x="3864" y="953"/>
                    <a:pt x="3862" y="952"/>
                    <a:pt x="3860" y="950"/>
                  </a:cubicBezTo>
                  <a:cubicBezTo>
                    <a:pt x="3857" y="947"/>
                    <a:pt x="3857" y="942"/>
                    <a:pt x="3860" y="939"/>
                  </a:cubicBezTo>
                  <a:cubicBezTo>
                    <a:pt x="3860" y="938"/>
                    <a:pt x="3860" y="938"/>
                    <a:pt x="3860" y="938"/>
                  </a:cubicBezTo>
                  <a:cubicBezTo>
                    <a:pt x="3864" y="935"/>
                    <a:pt x="3869" y="935"/>
                    <a:pt x="3872" y="939"/>
                  </a:cubicBezTo>
                  <a:cubicBezTo>
                    <a:pt x="3876" y="942"/>
                    <a:pt x="3875" y="948"/>
                    <a:pt x="3872" y="951"/>
                  </a:cubicBezTo>
                  <a:cubicBezTo>
                    <a:pt x="3872" y="951"/>
                    <a:pt x="3872" y="951"/>
                    <a:pt x="3872" y="951"/>
                  </a:cubicBezTo>
                  <a:cubicBezTo>
                    <a:pt x="3872" y="951"/>
                    <a:pt x="3872" y="951"/>
                    <a:pt x="3872" y="951"/>
                  </a:cubicBezTo>
                  <a:cubicBezTo>
                    <a:pt x="3870" y="952"/>
                    <a:pt x="3868" y="953"/>
                    <a:pt x="3866" y="953"/>
                  </a:cubicBezTo>
                  <a:close/>
                  <a:moveTo>
                    <a:pt x="5801" y="933"/>
                  </a:moveTo>
                  <a:cubicBezTo>
                    <a:pt x="5769" y="933"/>
                    <a:pt x="5737" y="929"/>
                    <a:pt x="5708" y="922"/>
                  </a:cubicBezTo>
                  <a:cubicBezTo>
                    <a:pt x="5684" y="917"/>
                    <a:pt x="5661" y="909"/>
                    <a:pt x="5638" y="899"/>
                  </a:cubicBezTo>
                  <a:cubicBezTo>
                    <a:pt x="5636" y="898"/>
                    <a:pt x="5634" y="896"/>
                    <a:pt x="5633" y="894"/>
                  </a:cubicBezTo>
                  <a:cubicBezTo>
                    <a:pt x="5633" y="892"/>
                    <a:pt x="5633" y="890"/>
                    <a:pt x="5634" y="888"/>
                  </a:cubicBezTo>
                  <a:cubicBezTo>
                    <a:pt x="5635" y="884"/>
                    <a:pt x="5640" y="881"/>
                    <a:pt x="5645" y="883"/>
                  </a:cubicBezTo>
                  <a:cubicBezTo>
                    <a:pt x="5667" y="893"/>
                    <a:pt x="5689" y="900"/>
                    <a:pt x="5712" y="905"/>
                  </a:cubicBezTo>
                  <a:cubicBezTo>
                    <a:pt x="5740" y="912"/>
                    <a:pt x="5770" y="916"/>
                    <a:pt x="5801" y="916"/>
                  </a:cubicBezTo>
                  <a:cubicBezTo>
                    <a:pt x="5801" y="916"/>
                    <a:pt x="5801" y="916"/>
                    <a:pt x="5801" y="916"/>
                  </a:cubicBezTo>
                  <a:cubicBezTo>
                    <a:pt x="5814" y="916"/>
                    <a:pt x="5826" y="915"/>
                    <a:pt x="5839" y="914"/>
                  </a:cubicBezTo>
                  <a:cubicBezTo>
                    <a:pt x="5840" y="914"/>
                    <a:pt x="5842" y="914"/>
                    <a:pt x="5844" y="914"/>
                  </a:cubicBezTo>
                  <a:cubicBezTo>
                    <a:pt x="5847" y="913"/>
                    <a:pt x="5851" y="913"/>
                    <a:pt x="5854" y="913"/>
                  </a:cubicBezTo>
                  <a:cubicBezTo>
                    <a:pt x="5854" y="913"/>
                    <a:pt x="5854" y="913"/>
                    <a:pt x="5854" y="913"/>
                  </a:cubicBezTo>
                  <a:cubicBezTo>
                    <a:pt x="5862" y="912"/>
                    <a:pt x="5862" y="912"/>
                    <a:pt x="5862" y="912"/>
                  </a:cubicBezTo>
                  <a:cubicBezTo>
                    <a:pt x="5866" y="911"/>
                    <a:pt x="5871" y="914"/>
                    <a:pt x="5871" y="919"/>
                  </a:cubicBezTo>
                  <a:cubicBezTo>
                    <a:pt x="5872" y="923"/>
                    <a:pt x="5869" y="928"/>
                    <a:pt x="5864" y="928"/>
                  </a:cubicBezTo>
                  <a:cubicBezTo>
                    <a:pt x="5856" y="930"/>
                    <a:pt x="5856" y="930"/>
                    <a:pt x="5856" y="930"/>
                  </a:cubicBezTo>
                  <a:cubicBezTo>
                    <a:pt x="5852" y="930"/>
                    <a:pt x="5849" y="930"/>
                    <a:pt x="5845" y="931"/>
                  </a:cubicBezTo>
                  <a:cubicBezTo>
                    <a:pt x="5843" y="931"/>
                    <a:pt x="5842" y="931"/>
                    <a:pt x="5840" y="931"/>
                  </a:cubicBezTo>
                  <a:cubicBezTo>
                    <a:pt x="5827" y="932"/>
                    <a:pt x="5814" y="933"/>
                    <a:pt x="5801" y="933"/>
                  </a:cubicBezTo>
                  <a:close/>
                  <a:moveTo>
                    <a:pt x="3899" y="922"/>
                  </a:moveTo>
                  <a:cubicBezTo>
                    <a:pt x="3896" y="922"/>
                    <a:pt x="3894" y="921"/>
                    <a:pt x="3893" y="919"/>
                  </a:cubicBezTo>
                  <a:cubicBezTo>
                    <a:pt x="3889" y="916"/>
                    <a:pt x="3889" y="910"/>
                    <a:pt x="3893" y="907"/>
                  </a:cubicBezTo>
                  <a:cubicBezTo>
                    <a:pt x="3904" y="896"/>
                    <a:pt x="3914" y="886"/>
                    <a:pt x="3925" y="875"/>
                  </a:cubicBezTo>
                  <a:cubicBezTo>
                    <a:pt x="3928" y="872"/>
                    <a:pt x="3933" y="872"/>
                    <a:pt x="3937" y="875"/>
                  </a:cubicBezTo>
                  <a:cubicBezTo>
                    <a:pt x="3938" y="877"/>
                    <a:pt x="3939" y="879"/>
                    <a:pt x="3939" y="881"/>
                  </a:cubicBezTo>
                  <a:cubicBezTo>
                    <a:pt x="3939" y="883"/>
                    <a:pt x="3938" y="886"/>
                    <a:pt x="3937" y="887"/>
                  </a:cubicBezTo>
                  <a:cubicBezTo>
                    <a:pt x="3926" y="898"/>
                    <a:pt x="3915" y="909"/>
                    <a:pt x="3905" y="919"/>
                  </a:cubicBezTo>
                  <a:cubicBezTo>
                    <a:pt x="3903" y="921"/>
                    <a:pt x="3901" y="922"/>
                    <a:pt x="3899" y="922"/>
                  </a:cubicBezTo>
                  <a:close/>
                  <a:moveTo>
                    <a:pt x="5907" y="920"/>
                  </a:moveTo>
                  <a:cubicBezTo>
                    <a:pt x="5903" y="920"/>
                    <a:pt x="5900" y="917"/>
                    <a:pt x="5899" y="914"/>
                  </a:cubicBezTo>
                  <a:cubicBezTo>
                    <a:pt x="5899" y="911"/>
                    <a:pt x="5899" y="909"/>
                    <a:pt x="5900" y="907"/>
                  </a:cubicBezTo>
                  <a:cubicBezTo>
                    <a:pt x="5901" y="905"/>
                    <a:pt x="5903" y="904"/>
                    <a:pt x="5905" y="903"/>
                  </a:cubicBezTo>
                  <a:cubicBezTo>
                    <a:pt x="5906" y="903"/>
                    <a:pt x="5906" y="903"/>
                    <a:pt x="5906" y="903"/>
                  </a:cubicBezTo>
                  <a:cubicBezTo>
                    <a:pt x="5906" y="903"/>
                    <a:pt x="5906" y="903"/>
                    <a:pt x="5906" y="903"/>
                  </a:cubicBezTo>
                  <a:cubicBezTo>
                    <a:pt x="5910" y="902"/>
                    <a:pt x="5915" y="905"/>
                    <a:pt x="5916" y="910"/>
                  </a:cubicBezTo>
                  <a:cubicBezTo>
                    <a:pt x="5917" y="914"/>
                    <a:pt x="5914" y="919"/>
                    <a:pt x="5909" y="920"/>
                  </a:cubicBezTo>
                  <a:cubicBezTo>
                    <a:pt x="5909" y="920"/>
                    <a:pt x="5908" y="920"/>
                    <a:pt x="5907" y="920"/>
                  </a:cubicBezTo>
                  <a:close/>
                  <a:moveTo>
                    <a:pt x="5951" y="909"/>
                  </a:moveTo>
                  <a:cubicBezTo>
                    <a:pt x="5947" y="909"/>
                    <a:pt x="5944" y="906"/>
                    <a:pt x="5943" y="902"/>
                  </a:cubicBezTo>
                  <a:cubicBezTo>
                    <a:pt x="5942" y="900"/>
                    <a:pt x="5943" y="898"/>
                    <a:pt x="5944" y="896"/>
                  </a:cubicBezTo>
                  <a:cubicBezTo>
                    <a:pt x="5945" y="894"/>
                    <a:pt x="5947" y="893"/>
                    <a:pt x="5949" y="892"/>
                  </a:cubicBezTo>
                  <a:cubicBezTo>
                    <a:pt x="5949" y="892"/>
                    <a:pt x="5949" y="892"/>
                    <a:pt x="5949" y="892"/>
                  </a:cubicBezTo>
                  <a:cubicBezTo>
                    <a:pt x="5963" y="887"/>
                    <a:pt x="5977" y="883"/>
                    <a:pt x="5991" y="878"/>
                  </a:cubicBezTo>
                  <a:cubicBezTo>
                    <a:pt x="5995" y="876"/>
                    <a:pt x="6000" y="878"/>
                    <a:pt x="6002" y="883"/>
                  </a:cubicBezTo>
                  <a:cubicBezTo>
                    <a:pt x="6003" y="885"/>
                    <a:pt x="6003" y="887"/>
                    <a:pt x="6002" y="889"/>
                  </a:cubicBezTo>
                  <a:cubicBezTo>
                    <a:pt x="6001" y="891"/>
                    <a:pt x="5999" y="893"/>
                    <a:pt x="5997" y="894"/>
                  </a:cubicBezTo>
                  <a:cubicBezTo>
                    <a:pt x="5983" y="899"/>
                    <a:pt x="5968" y="904"/>
                    <a:pt x="5954" y="908"/>
                  </a:cubicBezTo>
                  <a:cubicBezTo>
                    <a:pt x="5953" y="908"/>
                    <a:pt x="5953" y="908"/>
                    <a:pt x="5953" y="908"/>
                  </a:cubicBezTo>
                  <a:cubicBezTo>
                    <a:pt x="5953" y="908"/>
                    <a:pt x="5952" y="909"/>
                    <a:pt x="5951" y="909"/>
                  </a:cubicBezTo>
                  <a:close/>
                  <a:moveTo>
                    <a:pt x="5601" y="880"/>
                  </a:moveTo>
                  <a:cubicBezTo>
                    <a:pt x="5599" y="880"/>
                    <a:pt x="5598" y="879"/>
                    <a:pt x="5597" y="879"/>
                  </a:cubicBezTo>
                  <a:cubicBezTo>
                    <a:pt x="5594" y="877"/>
                    <a:pt x="5591" y="875"/>
                    <a:pt x="5588" y="874"/>
                  </a:cubicBezTo>
                  <a:cubicBezTo>
                    <a:pt x="5575" y="866"/>
                    <a:pt x="5575" y="866"/>
                    <a:pt x="5575" y="866"/>
                  </a:cubicBezTo>
                  <a:cubicBezTo>
                    <a:pt x="5572" y="864"/>
                    <a:pt x="5569" y="862"/>
                    <a:pt x="5566" y="861"/>
                  </a:cubicBezTo>
                  <a:cubicBezTo>
                    <a:pt x="5565" y="860"/>
                    <a:pt x="5564" y="859"/>
                    <a:pt x="5563" y="858"/>
                  </a:cubicBezTo>
                  <a:cubicBezTo>
                    <a:pt x="5557" y="855"/>
                    <a:pt x="5557" y="855"/>
                    <a:pt x="5557" y="855"/>
                  </a:cubicBezTo>
                  <a:cubicBezTo>
                    <a:pt x="5556" y="853"/>
                    <a:pt x="5554" y="851"/>
                    <a:pt x="5554" y="849"/>
                  </a:cubicBezTo>
                  <a:cubicBezTo>
                    <a:pt x="5553" y="847"/>
                    <a:pt x="5554" y="845"/>
                    <a:pt x="5555" y="843"/>
                  </a:cubicBezTo>
                  <a:cubicBezTo>
                    <a:pt x="5558" y="839"/>
                    <a:pt x="5563" y="838"/>
                    <a:pt x="5567" y="840"/>
                  </a:cubicBezTo>
                  <a:cubicBezTo>
                    <a:pt x="5572" y="844"/>
                    <a:pt x="5572" y="844"/>
                    <a:pt x="5572" y="844"/>
                  </a:cubicBezTo>
                  <a:cubicBezTo>
                    <a:pt x="5573" y="845"/>
                    <a:pt x="5575" y="846"/>
                    <a:pt x="5576" y="846"/>
                  </a:cubicBezTo>
                  <a:cubicBezTo>
                    <a:pt x="5579" y="848"/>
                    <a:pt x="5581" y="850"/>
                    <a:pt x="5584" y="852"/>
                  </a:cubicBezTo>
                  <a:cubicBezTo>
                    <a:pt x="5584" y="852"/>
                    <a:pt x="5584" y="852"/>
                    <a:pt x="5584" y="852"/>
                  </a:cubicBezTo>
                  <a:cubicBezTo>
                    <a:pt x="5584" y="852"/>
                    <a:pt x="5584" y="852"/>
                    <a:pt x="5584" y="852"/>
                  </a:cubicBezTo>
                  <a:cubicBezTo>
                    <a:pt x="5596" y="859"/>
                    <a:pt x="5596" y="859"/>
                    <a:pt x="5596" y="859"/>
                  </a:cubicBezTo>
                  <a:cubicBezTo>
                    <a:pt x="5599" y="861"/>
                    <a:pt x="5602" y="862"/>
                    <a:pt x="5605" y="864"/>
                  </a:cubicBezTo>
                  <a:cubicBezTo>
                    <a:pt x="5605" y="864"/>
                    <a:pt x="5605" y="864"/>
                    <a:pt x="5605" y="864"/>
                  </a:cubicBezTo>
                  <a:cubicBezTo>
                    <a:pt x="5609" y="866"/>
                    <a:pt x="5610" y="871"/>
                    <a:pt x="5608" y="875"/>
                  </a:cubicBezTo>
                  <a:cubicBezTo>
                    <a:pt x="5607" y="878"/>
                    <a:pt x="5604" y="880"/>
                    <a:pt x="5601" y="880"/>
                  </a:cubicBezTo>
                  <a:close/>
                  <a:moveTo>
                    <a:pt x="6036" y="877"/>
                  </a:moveTo>
                  <a:cubicBezTo>
                    <a:pt x="6033" y="877"/>
                    <a:pt x="6029" y="875"/>
                    <a:pt x="6028" y="872"/>
                  </a:cubicBezTo>
                  <a:cubicBezTo>
                    <a:pt x="6026" y="868"/>
                    <a:pt x="6028" y="863"/>
                    <a:pt x="6032" y="861"/>
                  </a:cubicBezTo>
                  <a:cubicBezTo>
                    <a:pt x="6037" y="859"/>
                    <a:pt x="6041" y="857"/>
                    <a:pt x="6046" y="855"/>
                  </a:cubicBezTo>
                  <a:cubicBezTo>
                    <a:pt x="6101" y="829"/>
                    <a:pt x="6156" y="797"/>
                    <a:pt x="6213" y="757"/>
                  </a:cubicBezTo>
                  <a:cubicBezTo>
                    <a:pt x="6213" y="757"/>
                    <a:pt x="6213" y="757"/>
                    <a:pt x="6213" y="757"/>
                  </a:cubicBezTo>
                  <a:cubicBezTo>
                    <a:pt x="6218" y="754"/>
                    <a:pt x="6222" y="751"/>
                    <a:pt x="6226" y="748"/>
                  </a:cubicBezTo>
                  <a:cubicBezTo>
                    <a:pt x="6230" y="745"/>
                    <a:pt x="6235" y="746"/>
                    <a:pt x="6238" y="750"/>
                  </a:cubicBezTo>
                  <a:cubicBezTo>
                    <a:pt x="6241" y="754"/>
                    <a:pt x="6240" y="759"/>
                    <a:pt x="6236" y="762"/>
                  </a:cubicBezTo>
                  <a:cubicBezTo>
                    <a:pt x="6232" y="765"/>
                    <a:pt x="6228" y="768"/>
                    <a:pt x="6223" y="771"/>
                  </a:cubicBezTo>
                  <a:cubicBezTo>
                    <a:pt x="6223" y="771"/>
                    <a:pt x="6223" y="771"/>
                    <a:pt x="6223" y="771"/>
                  </a:cubicBezTo>
                  <a:cubicBezTo>
                    <a:pt x="6165" y="812"/>
                    <a:pt x="6109" y="844"/>
                    <a:pt x="6053" y="870"/>
                  </a:cubicBezTo>
                  <a:cubicBezTo>
                    <a:pt x="6049" y="872"/>
                    <a:pt x="6044" y="874"/>
                    <a:pt x="6039" y="877"/>
                  </a:cubicBezTo>
                  <a:cubicBezTo>
                    <a:pt x="6038" y="877"/>
                    <a:pt x="6037" y="877"/>
                    <a:pt x="6036" y="877"/>
                  </a:cubicBezTo>
                  <a:close/>
                  <a:moveTo>
                    <a:pt x="2967" y="862"/>
                  </a:moveTo>
                  <a:cubicBezTo>
                    <a:pt x="2964" y="862"/>
                    <a:pt x="2961" y="860"/>
                    <a:pt x="2960" y="858"/>
                  </a:cubicBezTo>
                  <a:cubicBezTo>
                    <a:pt x="2951" y="846"/>
                    <a:pt x="2942" y="834"/>
                    <a:pt x="2933" y="822"/>
                  </a:cubicBezTo>
                  <a:cubicBezTo>
                    <a:pt x="2930" y="818"/>
                    <a:pt x="2931" y="813"/>
                    <a:pt x="2935" y="810"/>
                  </a:cubicBezTo>
                  <a:cubicBezTo>
                    <a:pt x="2938" y="807"/>
                    <a:pt x="2944" y="808"/>
                    <a:pt x="2946" y="812"/>
                  </a:cubicBezTo>
                  <a:cubicBezTo>
                    <a:pt x="2956" y="825"/>
                    <a:pt x="2965" y="837"/>
                    <a:pt x="2973" y="848"/>
                  </a:cubicBezTo>
                  <a:cubicBezTo>
                    <a:pt x="2976" y="852"/>
                    <a:pt x="2975" y="857"/>
                    <a:pt x="2972" y="860"/>
                  </a:cubicBezTo>
                  <a:cubicBezTo>
                    <a:pt x="2970" y="861"/>
                    <a:pt x="2968" y="862"/>
                    <a:pt x="2967" y="862"/>
                  </a:cubicBezTo>
                  <a:close/>
                  <a:moveTo>
                    <a:pt x="3962" y="857"/>
                  </a:moveTo>
                  <a:cubicBezTo>
                    <a:pt x="3960" y="857"/>
                    <a:pt x="3958" y="857"/>
                    <a:pt x="3957" y="855"/>
                  </a:cubicBezTo>
                  <a:cubicBezTo>
                    <a:pt x="3953" y="852"/>
                    <a:pt x="3953" y="846"/>
                    <a:pt x="3956" y="843"/>
                  </a:cubicBezTo>
                  <a:cubicBezTo>
                    <a:pt x="4003" y="795"/>
                    <a:pt x="4049" y="745"/>
                    <a:pt x="4098" y="690"/>
                  </a:cubicBezTo>
                  <a:cubicBezTo>
                    <a:pt x="4102" y="685"/>
                    <a:pt x="4106" y="681"/>
                    <a:pt x="4109" y="677"/>
                  </a:cubicBezTo>
                  <a:cubicBezTo>
                    <a:pt x="4109" y="677"/>
                    <a:pt x="4109" y="677"/>
                    <a:pt x="4109" y="677"/>
                  </a:cubicBezTo>
                  <a:cubicBezTo>
                    <a:pt x="4112" y="674"/>
                    <a:pt x="4118" y="673"/>
                    <a:pt x="4121" y="676"/>
                  </a:cubicBezTo>
                  <a:cubicBezTo>
                    <a:pt x="4125" y="679"/>
                    <a:pt x="4125" y="685"/>
                    <a:pt x="4122" y="688"/>
                  </a:cubicBezTo>
                  <a:cubicBezTo>
                    <a:pt x="4118" y="693"/>
                    <a:pt x="4114" y="697"/>
                    <a:pt x="4110" y="701"/>
                  </a:cubicBezTo>
                  <a:cubicBezTo>
                    <a:pt x="4062" y="757"/>
                    <a:pt x="4015" y="807"/>
                    <a:pt x="3969" y="855"/>
                  </a:cubicBezTo>
                  <a:cubicBezTo>
                    <a:pt x="3967" y="857"/>
                    <a:pt x="3965" y="857"/>
                    <a:pt x="3962" y="857"/>
                  </a:cubicBezTo>
                  <a:close/>
                  <a:moveTo>
                    <a:pt x="5526" y="829"/>
                  </a:moveTo>
                  <a:cubicBezTo>
                    <a:pt x="5526" y="829"/>
                    <a:pt x="5526" y="829"/>
                    <a:pt x="5526" y="829"/>
                  </a:cubicBezTo>
                  <a:cubicBezTo>
                    <a:pt x="5524" y="829"/>
                    <a:pt x="5522" y="829"/>
                    <a:pt x="5520" y="828"/>
                  </a:cubicBezTo>
                  <a:cubicBezTo>
                    <a:pt x="5519" y="826"/>
                    <a:pt x="5517" y="824"/>
                    <a:pt x="5517" y="822"/>
                  </a:cubicBezTo>
                  <a:cubicBezTo>
                    <a:pt x="5517" y="820"/>
                    <a:pt x="5517" y="817"/>
                    <a:pt x="5519" y="816"/>
                  </a:cubicBezTo>
                  <a:cubicBezTo>
                    <a:pt x="5522" y="812"/>
                    <a:pt x="5527" y="811"/>
                    <a:pt x="5531" y="814"/>
                  </a:cubicBezTo>
                  <a:cubicBezTo>
                    <a:pt x="5531" y="814"/>
                    <a:pt x="5531" y="814"/>
                    <a:pt x="5531" y="814"/>
                  </a:cubicBezTo>
                  <a:cubicBezTo>
                    <a:pt x="5533" y="816"/>
                    <a:pt x="5534" y="818"/>
                    <a:pt x="5534" y="820"/>
                  </a:cubicBezTo>
                  <a:cubicBezTo>
                    <a:pt x="5534" y="822"/>
                    <a:pt x="5534" y="824"/>
                    <a:pt x="5532" y="826"/>
                  </a:cubicBezTo>
                  <a:cubicBezTo>
                    <a:pt x="5531" y="828"/>
                    <a:pt x="5528" y="829"/>
                    <a:pt x="5526" y="829"/>
                  </a:cubicBezTo>
                  <a:close/>
                  <a:moveTo>
                    <a:pt x="5491" y="800"/>
                  </a:moveTo>
                  <a:cubicBezTo>
                    <a:pt x="5489" y="800"/>
                    <a:pt x="5487" y="799"/>
                    <a:pt x="5485" y="798"/>
                  </a:cubicBezTo>
                  <a:cubicBezTo>
                    <a:pt x="5467" y="781"/>
                    <a:pt x="5467" y="781"/>
                    <a:pt x="5467" y="781"/>
                  </a:cubicBezTo>
                  <a:cubicBezTo>
                    <a:pt x="5458" y="772"/>
                    <a:pt x="5458" y="772"/>
                    <a:pt x="5458" y="772"/>
                  </a:cubicBezTo>
                  <a:cubicBezTo>
                    <a:pt x="5456" y="771"/>
                    <a:pt x="5454" y="769"/>
                    <a:pt x="5452" y="767"/>
                  </a:cubicBezTo>
                  <a:cubicBezTo>
                    <a:pt x="5448" y="763"/>
                    <a:pt x="5444" y="759"/>
                    <a:pt x="5440" y="755"/>
                  </a:cubicBezTo>
                  <a:cubicBezTo>
                    <a:pt x="5440" y="755"/>
                    <a:pt x="5440" y="755"/>
                    <a:pt x="5440" y="755"/>
                  </a:cubicBezTo>
                  <a:cubicBezTo>
                    <a:pt x="5424" y="737"/>
                    <a:pt x="5424" y="737"/>
                    <a:pt x="5424" y="737"/>
                  </a:cubicBezTo>
                  <a:cubicBezTo>
                    <a:pt x="5420" y="733"/>
                    <a:pt x="5416" y="729"/>
                    <a:pt x="5412" y="725"/>
                  </a:cubicBezTo>
                  <a:cubicBezTo>
                    <a:pt x="5411" y="723"/>
                    <a:pt x="5409" y="722"/>
                    <a:pt x="5408" y="720"/>
                  </a:cubicBezTo>
                  <a:cubicBezTo>
                    <a:pt x="5407" y="720"/>
                    <a:pt x="5407" y="720"/>
                    <a:pt x="5407" y="720"/>
                  </a:cubicBezTo>
                  <a:cubicBezTo>
                    <a:pt x="5406" y="718"/>
                    <a:pt x="5404" y="716"/>
                    <a:pt x="5402" y="714"/>
                  </a:cubicBezTo>
                  <a:cubicBezTo>
                    <a:pt x="5399" y="710"/>
                    <a:pt x="5395" y="706"/>
                    <a:pt x="5392" y="702"/>
                  </a:cubicBezTo>
                  <a:cubicBezTo>
                    <a:pt x="5390" y="700"/>
                    <a:pt x="5388" y="698"/>
                    <a:pt x="5386" y="696"/>
                  </a:cubicBezTo>
                  <a:cubicBezTo>
                    <a:pt x="5378" y="687"/>
                    <a:pt x="5370" y="677"/>
                    <a:pt x="5362" y="668"/>
                  </a:cubicBezTo>
                  <a:cubicBezTo>
                    <a:pt x="5348" y="651"/>
                    <a:pt x="5348" y="651"/>
                    <a:pt x="5348" y="651"/>
                  </a:cubicBezTo>
                  <a:cubicBezTo>
                    <a:pt x="5333" y="633"/>
                    <a:pt x="5333" y="633"/>
                    <a:pt x="5333" y="633"/>
                  </a:cubicBezTo>
                  <a:cubicBezTo>
                    <a:pt x="5332" y="632"/>
                    <a:pt x="5332" y="632"/>
                    <a:pt x="5331" y="631"/>
                  </a:cubicBezTo>
                  <a:cubicBezTo>
                    <a:pt x="5328" y="627"/>
                    <a:pt x="5329" y="622"/>
                    <a:pt x="5332" y="619"/>
                  </a:cubicBezTo>
                  <a:cubicBezTo>
                    <a:pt x="5336" y="616"/>
                    <a:pt x="5341" y="617"/>
                    <a:pt x="5344" y="620"/>
                  </a:cubicBezTo>
                  <a:cubicBezTo>
                    <a:pt x="5345" y="621"/>
                    <a:pt x="5346" y="622"/>
                    <a:pt x="5347" y="623"/>
                  </a:cubicBezTo>
                  <a:cubicBezTo>
                    <a:pt x="5361" y="640"/>
                    <a:pt x="5361" y="640"/>
                    <a:pt x="5361" y="640"/>
                  </a:cubicBezTo>
                  <a:cubicBezTo>
                    <a:pt x="5361" y="640"/>
                    <a:pt x="5361" y="640"/>
                    <a:pt x="5361" y="640"/>
                  </a:cubicBezTo>
                  <a:cubicBezTo>
                    <a:pt x="5375" y="657"/>
                    <a:pt x="5375" y="657"/>
                    <a:pt x="5375" y="657"/>
                  </a:cubicBezTo>
                  <a:cubicBezTo>
                    <a:pt x="5382" y="666"/>
                    <a:pt x="5391" y="675"/>
                    <a:pt x="5398" y="684"/>
                  </a:cubicBezTo>
                  <a:cubicBezTo>
                    <a:pt x="5400" y="686"/>
                    <a:pt x="5403" y="689"/>
                    <a:pt x="5405" y="691"/>
                  </a:cubicBezTo>
                  <a:cubicBezTo>
                    <a:pt x="5408" y="695"/>
                    <a:pt x="5411" y="699"/>
                    <a:pt x="5415" y="702"/>
                  </a:cubicBezTo>
                  <a:cubicBezTo>
                    <a:pt x="5416" y="704"/>
                    <a:pt x="5418" y="706"/>
                    <a:pt x="5420" y="708"/>
                  </a:cubicBezTo>
                  <a:cubicBezTo>
                    <a:pt x="5420" y="708"/>
                    <a:pt x="5420" y="708"/>
                    <a:pt x="5420" y="708"/>
                  </a:cubicBezTo>
                  <a:cubicBezTo>
                    <a:pt x="5422" y="710"/>
                    <a:pt x="5423" y="712"/>
                    <a:pt x="5424" y="713"/>
                  </a:cubicBezTo>
                  <a:cubicBezTo>
                    <a:pt x="5428" y="717"/>
                    <a:pt x="5432" y="722"/>
                    <a:pt x="5436" y="726"/>
                  </a:cubicBezTo>
                  <a:cubicBezTo>
                    <a:pt x="5453" y="743"/>
                    <a:pt x="5453" y="743"/>
                    <a:pt x="5453" y="743"/>
                  </a:cubicBezTo>
                  <a:cubicBezTo>
                    <a:pt x="5456" y="747"/>
                    <a:pt x="5461" y="751"/>
                    <a:pt x="5464" y="755"/>
                  </a:cubicBezTo>
                  <a:cubicBezTo>
                    <a:pt x="5466" y="757"/>
                    <a:pt x="5468" y="758"/>
                    <a:pt x="5470" y="760"/>
                  </a:cubicBezTo>
                  <a:cubicBezTo>
                    <a:pt x="5479" y="769"/>
                    <a:pt x="5479" y="769"/>
                    <a:pt x="5479" y="769"/>
                  </a:cubicBezTo>
                  <a:cubicBezTo>
                    <a:pt x="5497" y="785"/>
                    <a:pt x="5497" y="785"/>
                    <a:pt x="5497" y="785"/>
                  </a:cubicBezTo>
                  <a:cubicBezTo>
                    <a:pt x="5498" y="787"/>
                    <a:pt x="5499" y="789"/>
                    <a:pt x="5499" y="791"/>
                  </a:cubicBezTo>
                  <a:cubicBezTo>
                    <a:pt x="5500" y="794"/>
                    <a:pt x="5499" y="796"/>
                    <a:pt x="5497" y="797"/>
                  </a:cubicBezTo>
                  <a:cubicBezTo>
                    <a:pt x="5496" y="799"/>
                    <a:pt x="5493" y="800"/>
                    <a:pt x="5491" y="800"/>
                  </a:cubicBezTo>
                  <a:close/>
                  <a:moveTo>
                    <a:pt x="2913" y="789"/>
                  </a:moveTo>
                  <a:cubicBezTo>
                    <a:pt x="2910" y="789"/>
                    <a:pt x="2908" y="788"/>
                    <a:pt x="2906" y="785"/>
                  </a:cubicBezTo>
                  <a:cubicBezTo>
                    <a:pt x="2905" y="784"/>
                    <a:pt x="2904" y="781"/>
                    <a:pt x="2904" y="779"/>
                  </a:cubicBezTo>
                  <a:cubicBezTo>
                    <a:pt x="2905" y="777"/>
                    <a:pt x="2906" y="775"/>
                    <a:pt x="2908" y="773"/>
                  </a:cubicBezTo>
                  <a:cubicBezTo>
                    <a:pt x="2911" y="771"/>
                    <a:pt x="2917" y="772"/>
                    <a:pt x="2920" y="775"/>
                  </a:cubicBezTo>
                  <a:cubicBezTo>
                    <a:pt x="2921" y="777"/>
                    <a:pt x="2922" y="779"/>
                    <a:pt x="2921" y="782"/>
                  </a:cubicBezTo>
                  <a:cubicBezTo>
                    <a:pt x="2921" y="784"/>
                    <a:pt x="2920" y="786"/>
                    <a:pt x="2918" y="787"/>
                  </a:cubicBezTo>
                  <a:cubicBezTo>
                    <a:pt x="2916" y="788"/>
                    <a:pt x="2915" y="789"/>
                    <a:pt x="2913" y="789"/>
                  </a:cubicBezTo>
                  <a:close/>
                  <a:moveTo>
                    <a:pt x="2886" y="752"/>
                  </a:moveTo>
                  <a:cubicBezTo>
                    <a:pt x="2883" y="752"/>
                    <a:pt x="2881" y="751"/>
                    <a:pt x="2879" y="749"/>
                  </a:cubicBezTo>
                  <a:cubicBezTo>
                    <a:pt x="2873" y="740"/>
                    <a:pt x="2866" y="731"/>
                    <a:pt x="2860" y="722"/>
                  </a:cubicBezTo>
                  <a:cubicBezTo>
                    <a:pt x="2847" y="704"/>
                    <a:pt x="2833" y="685"/>
                    <a:pt x="2820" y="667"/>
                  </a:cubicBezTo>
                  <a:cubicBezTo>
                    <a:pt x="2800" y="639"/>
                    <a:pt x="2773" y="603"/>
                    <a:pt x="2745" y="566"/>
                  </a:cubicBezTo>
                  <a:cubicBezTo>
                    <a:pt x="2744" y="565"/>
                    <a:pt x="2743" y="562"/>
                    <a:pt x="2744" y="560"/>
                  </a:cubicBezTo>
                  <a:cubicBezTo>
                    <a:pt x="2744" y="558"/>
                    <a:pt x="2745" y="556"/>
                    <a:pt x="2747" y="555"/>
                  </a:cubicBezTo>
                  <a:cubicBezTo>
                    <a:pt x="2751" y="552"/>
                    <a:pt x="2756" y="553"/>
                    <a:pt x="2759" y="556"/>
                  </a:cubicBezTo>
                  <a:cubicBezTo>
                    <a:pt x="2786" y="593"/>
                    <a:pt x="2813" y="629"/>
                    <a:pt x="2834" y="657"/>
                  </a:cubicBezTo>
                  <a:cubicBezTo>
                    <a:pt x="2847" y="676"/>
                    <a:pt x="2861" y="695"/>
                    <a:pt x="2875" y="714"/>
                  </a:cubicBezTo>
                  <a:cubicBezTo>
                    <a:pt x="2881" y="722"/>
                    <a:pt x="2887" y="730"/>
                    <a:pt x="2893" y="739"/>
                  </a:cubicBezTo>
                  <a:cubicBezTo>
                    <a:pt x="2894" y="741"/>
                    <a:pt x="2895" y="743"/>
                    <a:pt x="2894" y="745"/>
                  </a:cubicBezTo>
                  <a:cubicBezTo>
                    <a:pt x="2894" y="747"/>
                    <a:pt x="2893" y="749"/>
                    <a:pt x="2891" y="751"/>
                  </a:cubicBezTo>
                  <a:cubicBezTo>
                    <a:pt x="2890" y="752"/>
                    <a:pt x="2888" y="752"/>
                    <a:pt x="2886" y="752"/>
                  </a:cubicBezTo>
                  <a:close/>
                  <a:moveTo>
                    <a:pt x="6267" y="736"/>
                  </a:moveTo>
                  <a:cubicBezTo>
                    <a:pt x="6265" y="736"/>
                    <a:pt x="6262" y="735"/>
                    <a:pt x="6261" y="733"/>
                  </a:cubicBezTo>
                  <a:cubicBezTo>
                    <a:pt x="6258" y="729"/>
                    <a:pt x="6258" y="724"/>
                    <a:pt x="6262" y="721"/>
                  </a:cubicBezTo>
                  <a:cubicBezTo>
                    <a:pt x="6262" y="721"/>
                    <a:pt x="6262" y="721"/>
                    <a:pt x="6262" y="721"/>
                  </a:cubicBezTo>
                  <a:cubicBezTo>
                    <a:pt x="6266" y="718"/>
                    <a:pt x="6271" y="719"/>
                    <a:pt x="6274" y="723"/>
                  </a:cubicBezTo>
                  <a:cubicBezTo>
                    <a:pt x="6277" y="727"/>
                    <a:pt x="6276" y="732"/>
                    <a:pt x="6272" y="735"/>
                  </a:cubicBezTo>
                  <a:cubicBezTo>
                    <a:pt x="6272" y="735"/>
                    <a:pt x="6272" y="735"/>
                    <a:pt x="6272" y="735"/>
                  </a:cubicBezTo>
                  <a:cubicBezTo>
                    <a:pt x="6272" y="735"/>
                    <a:pt x="6272" y="735"/>
                    <a:pt x="6272" y="735"/>
                  </a:cubicBezTo>
                  <a:cubicBezTo>
                    <a:pt x="6271" y="736"/>
                    <a:pt x="6269" y="736"/>
                    <a:pt x="6267" y="736"/>
                  </a:cubicBezTo>
                  <a:close/>
                  <a:moveTo>
                    <a:pt x="6303" y="709"/>
                  </a:moveTo>
                  <a:cubicBezTo>
                    <a:pt x="6300" y="709"/>
                    <a:pt x="6298" y="707"/>
                    <a:pt x="6296" y="705"/>
                  </a:cubicBezTo>
                  <a:cubicBezTo>
                    <a:pt x="6293" y="702"/>
                    <a:pt x="6294" y="696"/>
                    <a:pt x="6298" y="694"/>
                  </a:cubicBezTo>
                  <a:cubicBezTo>
                    <a:pt x="6308" y="685"/>
                    <a:pt x="6320" y="676"/>
                    <a:pt x="6333" y="665"/>
                  </a:cubicBezTo>
                  <a:cubicBezTo>
                    <a:pt x="6336" y="662"/>
                    <a:pt x="6342" y="663"/>
                    <a:pt x="6345" y="666"/>
                  </a:cubicBezTo>
                  <a:cubicBezTo>
                    <a:pt x="6346" y="668"/>
                    <a:pt x="6347" y="670"/>
                    <a:pt x="6347" y="672"/>
                  </a:cubicBezTo>
                  <a:cubicBezTo>
                    <a:pt x="6346" y="675"/>
                    <a:pt x="6345" y="677"/>
                    <a:pt x="6344" y="678"/>
                  </a:cubicBezTo>
                  <a:cubicBezTo>
                    <a:pt x="6331" y="689"/>
                    <a:pt x="6319" y="698"/>
                    <a:pt x="6308" y="707"/>
                  </a:cubicBezTo>
                  <a:cubicBezTo>
                    <a:pt x="6307" y="708"/>
                    <a:pt x="6305" y="709"/>
                    <a:pt x="6303" y="709"/>
                  </a:cubicBezTo>
                  <a:close/>
                  <a:moveTo>
                    <a:pt x="1209" y="703"/>
                  </a:moveTo>
                  <a:cubicBezTo>
                    <a:pt x="1209" y="703"/>
                    <a:pt x="1209" y="703"/>
                    <a:pt x="1209" y="703"/>
                  </a:cubicBezTo>
                  <a:cubicBezTo>
                    <a:pt x="1204" y="703"/>
                    <a:pt x="1200" y="699"/>
                    <a:pt x="1200" y="695"/>
                  </a:cubicBezTo>
                  <a:cubicBezTo>
                    <a:pt x="1200" y="692"/>
                    <a:pt x="1201" y="690"/>
                    <a:pt x="1202" y="689"/>
                  </a:cubicBezTo>
                  <a:cubicBezTo>
                    <a:pt x="1204" y="687"/>
                    <a:pt x="1206" y="686"/>
                    <a:pt x="1208" y="686"/>
                  </a:cubicBezTo>
                  <a:cubicBezTo>
                    <a:pt x="1209" y="686"/>
                    <a:pt x="1209" y="686"/>
                    <a:pt x="1209" y="686"/>
                  </a:cubicBezTo>
                  <a:cubicBezTo>
                    <a:pt x="1213" y="686"/>
                    <a:pt x="1217" y="690"/>
                    <a:pt x="1217" y="694"/>
                  </a:cubicBezTo>
                  <a:cubicBezTo>
                    <a:pt x="1217" y="699"/>
                    <a:pt x="1213" y="703"/>
                    <a:pt x="1209" y="703"/>
                  </a:cubicBezTo>
                  <a:close/>
                  <a:moveTo>
                    <a:pt x="1163" y="701"/>
                  </a:moveTo>
                  <a:cubicBezTo>
                    <a:pt x="1163" y="701"/>
                    <a:pt x="1163" y="701"/>
                    <a:pt x="1162" y="701"/>
                  </a:cubicBezTo>
                  <a:cubicBezTo>
                    <a:pt x="1154" y="700"/>
                    <a:pt x="1145" y="698"/>
                    <a:pt x="1138" y="697"/>
                  </a:cubicBezTo>
                  <a:cubicBezTo>
                    <a:pt x="1137" y="697"/>
                    <a:pt x="1137" y="697"/>
                    <a:pt x="1137" y="697"/>
                  </a:cubicBezTo>
                  <a:cubicBezTo>
                    <a:pt x="1133" y="696"/>
                    <a:pt x="1128" y="695"/>
                    <a:pt x="1124" y="694"/>
                  </a:cubicBezTo>
                  <a:cubicBezTo>
                    <a:pt x="1124" y="694"/>
                    <a:pt x="1124" y="694"/>
                    <a:pt x="1124" y="694"/>
                  </a:cubicBezTo>
                  <a:cubicBezTo>
                    <a:pt x="1123" y="694"/>
                    <a:pt x="1122" y="693"/>
                    <a:pt x="1121" y="693"/>
                  </a:cubicBezTo>
                  <a:cubicBezTo>
                    <a:pt x="1118" y="692"/>
                    <a:pt x="1115" y="692"/>
                    <a:pt x="1111" y="691"/>
                  </a:cubicBezTo>
                  <a:cubicBezTo>
                    <a:pt x="1108" y="690"/>
                    <a:pt x="1108" y="690"/>
                    <a:pt x="1108" y="690"/>
                  </a:cubicBezTo>
                  <a:cubicBezTo>
                    <a:pt x="1101" y="688"/>
                    <a:pt x="1094" y="686"/>
                    <a:pt x="1087" y="683"/>
                  </a:cubicBezTo>
                  <a:cubicBezTo>
                    <a:pt x="1087" y="683"/>
                    <a:pt x="1087" y="683"/>
                    <a:pt x="1087" y="683"/>
                  </a:cubicBezTo>
                  <a:cubicBezTo>
                    <a:pt x="1071" y="678"/>
                    <a:pt x="1056" y="672"/>
                    <a:pt x="1043" y="666"/>
                  </a:cubicBezTo>
                  <a:cubicBezTo>
                    <a:pt x="1043" y="666"/>
                    <a:pt x="1043" y="666"/>
                    <a:pt x="1043" y="666"/>
                  </a:cubicBezTo>
                  <a:cubicBezTo>
                    <a:pt x="1018" y="655"/>
                    <a:pt x="994" y="642"/>
                    <a:pt x="968" y="626"/>
                  </a:cubicBezTo>
                  <a:cubicBezTo>
                    <a:pt x="962" y="623"/>
                    <a:pt x="956" y="619"/>
                    <a:pt x="951" y="615"/>
                  </a:cubicBezTo>
                  <a:cubicBezTo>
                    <a:pt x="949" y="614"/>
                    <a:pt x="948" y="612"/>
                    <a:pt x="947" y="610"/>
                  </a:cubicBezTo>
                  <a:cubicBezTo>
                    <a:pt x="947" y="608"/>
                    <a:pt x="947" y="605"/>
                    <a:pt x="948" y="603"/>
                  </a:cubicBezTo>
                  <a:cubicBezTo>
                    <a:pt x="951" y="600"/>
                    <a:pt x="956" y="599"/>
                    <a:pt x="960" y="601"/>
                  </a:cubicBezTo>
                  <a:cubicBezTo>
                    <a:pt x="966" y="605"/>
                    <a:pt x="971" y="608"/>
                    <a:pt x="977" y="612"/>
                  </a:cubicBezTo>
                  <a:cubicBezTo>
                    <a:pt x="1003" y="627"/>
                    <a:pt x="1026" y="640"/>
                    <a:pt x="1050" y="651"/>
                  </a:cubicBezTo>
                  <a:cubicBezTo>
                    <a:pt x="1063" y="656"/>
                    <a:pt x="1077" y="662"/>
                    <a:pt x="1092" y="667"/>
                  </a:cubicBezTo>
                  <a:cubicBezTo>
                    <a:pt x="1093" y="667"/>
                    <a:pt x="1093" y="667"/>
                    <a:pt x="1093" y="667"/>
                  </a:cubicBezTo>
                  <a:cubicBezTo>
                    <a:pt x="1099" y="670"/>
                    <a:pt x="1106" y="672"/>
                    <a:pt x="1113" y="674"/>
                  </a:cubicBezTo>
                  <a:cubicBezTo>
                    <a:pt x="1116" y="674"/>
                    <a:pt x="1116" y="674"/>
                    <a:pt x="1116" y="674"/>
                  </a:cubicBezTo>
                  <a:cubicBezTo>
                    <a:pt x="1119" y="675"/>
                    <a:pt x="1122" y="676"/>
                    <a:pt x="1125" y="677"/>
                  </a:cubicBezTo>
                  <a:cubicBezTo>
                    <a:pt x="1126" y="677"/>
                    <a:pt x="1127" y="677"/>
                    <a:pt x="1128" y="677"/>
                  </a:cubicBezTo>
                  <a:cubicBezTo>
                    <a:pt x="1128" y="677"/>
                    <a:pt x="1128" y="677"/>
                    <a:pt x="1128" y="677"/>
                  </a:cubicBezTo>
                  <a:cubicBezTo>
                    <a:pt x="1133" y="678"/>
                    <a:pt x="1136" y="679"/>
                    <a:pt x="1141" y="680"/>
                  </a:cubicBezTo>
                  <a:cubicBezTo>
                    <a:pt x="1141" y="680"/>
                    <a:pt x="1141" y="680"/>
                    <a:pt x="1141" y="680"/>
                  </a:cubicBezTo>
                  <a:cubicBezTo>
                    <a:pt x="1148" y="682"/>
                    <a:pt x="1156" y="683"/>
                    <a:pt x="1164" y="684"/>
                  </a:cubicBezTo>
                  <a:cubicBezTo>
                    <a:pt x="1169" y="684"/>
                    <a:pt x="1172" y="689"/>
                    <a:pt x="1172" y="693"/>
                  </a:cubicBezTo>
                  <a:cubicBezTo>
                    <a:pt x="1171" y="697"/>
                    <a:pt x="1168" y="701"/>
                    <a:pt x="1163" y="701"/>
                  </a:cubicBezTo>
                  <a:close/>
                  <a:moveTo>
                    <a:pt x="1254" y="699"/>
                  </a:moveTo>
                  <a:cubicBezTo>
                    <a:pt x="1249" y="699"/>
                    <a:pt x="1246" y="696"/>
                    <a:pt x="1245" y="692"/>
                  </a:cubicBezTo>
                  <a:cubicBezTo>
                    <a:pt x="1244" y="687"/>
                    <a:pt x="1248" y="683"/>
                    <a:pt x="1252" y="682"/>
                  </a:cubicBezTo>
                  <a:cubicBezTo>
                    <a:pt x="1252" y="682"/>
                    <a:pt x="1252" y="682"/>
                    <a:pt x="1252" y="682"/>
                  </a:cubicBezTo>
                  <a:cubicBezTo>
                    <a:pt x="1252" y="682"/>
                    <a:pt x="1252" y="682"/>
                    <a:pt x="1252" y="682"/>
                  </a:cubicBezTo>
                  <a:cubicBezTo>
                    <a:pt x="1253" y="682"/>
                    <a:pt x="1253" y="682"/>
                    <a:pt x="1253" y="682"/>
                  </a:cubicBezTo>
                  <a:cubicBezTo>
                    <a:pt x="1254" y="682"/>
                    <a:pt x="1254" y="682"/>
                    <a:pt x="1255" y="682"/>
                  </a:cubicBezTo>
                  <a:cubicBezTo>
                    <a:pt x="1274" y="678"/>
                    <a:pt x="1274" y="678"/>
                    <a:pt x="1274" y="678"/>
                  </a:cubicBezTo>
                  <a:cubicBezTo>
                    <a:pt x="1274" y="678"/>
                    <a:pt x="1274" y="678"/>
                    <a:pt x="1274" y="678"/>
                  </a:cubicBezTo>
                  <a:cubicBezTo>
                    <a:pt x="1280" y="677"/>
                    <a:pt x="1285" y="676"/>
                    <a:pt x="1291" y="674"/>
                  </a:cubicBezTo>
                  <a:cubicBezTo>
                    <a:pt x="1295" y="674"/>
                    <a:pt x="1295" y="674"/>
                    <a:pt x="1295" y="674"/>
                  </a:cubicBezTo>
                  <a:cubicBezTo>
                    <a:pt x="1295" y="674"/>
                    <a:pt x="1295" y="674"/>
                    <a:pt x="1295" y="674"/>
                  </a:cubicBezTo>
                  <a:cubicBezTo>
                    <a:pt x="1295" y="673"/>
                    <a:pt x="1295" y="673"/>
                    <a:pt x="1296" y="673"/>
                  </a:cubicBezTo>
                  <a:cubicBezTo>
                    <a:pt x="1296" y="673"/>
                    <a:pt x="1296" y="673"/>
                    <a:pt x="1296" y="673"/>
                  </a:cubicBezTo>
                  <a:cubicBezTo>
                    <a:pt x="1297" y="673"/>
                    <a:pt x="1297" y="673"/>
                    <a:pt x="1298" y="673"/>
                  </a:cubicBezTo>
                  <a:cubicBezTo>
                    <a:pt x="1302" y="673"/>
                    <a:pt x="1305" y="676"/>
                    <a:pt x="1306" y="679"/>
                  </a:cubicBezTo>
                  <a:cubicBezTo>
                    <a:pt x="1307" y="682"/>
                    <a:pt x="1306" y="684"/>
                    <a:pt x="1305" y="686"/>
                  </a:cubicBezTo>
                  <a:cubicBezTo>
                    <a:pt x="1304" y="688"/>
                    <a:pt x="1302" y="689"/>
                    <a:pt x="1300" y="690"/>
                  </a:cubicBezTo>
                  <a:cubicBezTo>
                    <a:pt x="1299" y="690"/>
                    <a:pt x="1299" y="690"/>
                    <a:pt x="1299" y="690"/>
                  </a:cubicBezTo>
                  <a:cubicBezTo>
                    <a:pt x="1299" y="690"/>
                    <a:pt x="1299" y="690"/>
                    <a:pt x="1299" y="690"/>
                  </a:cubicBezTo>
                  <a:cubicBezTo>
                    <a:pt x="1298" y="690"/>
                    <a:pt x="1298" y="690"/>
                    <a:pt x="1298" y="690"/>
                  </a:cubicBezTo>
                  <a:cubicBezTo>
                    <a:pt x="1297" y="690"/>
                    <a:pt x="1295" y="691"/>
                    <a:pt x="1294" y="691"/>
                  </a:cubicBezTo>
                  <a:cubicBezTo>
                    <a:pt x="1289" y="692"/>
                    <a:pt x="1283" y="694"/>
                    <a:pt x="1278" y="695"/>
                  </a:cubicBezTo>
                  <a:cubicBezTo>
                    <a:pt x="1258" y="699"/>
                    <a:pt x="1258" y="699"/>
                    <a:pt x="1258" y="699"/>
                  </a:cubicBezTo>
                  <a:cubicBezTo>
                    <a:pt x="1257" y="699"/>
                    <a:pt x="1256" y="699"/>
                    <a:pt x="1255" y="699"/>
                  </a:cubicBezTo>
                  <a:cubicBezTo>
                    <a:pt x="1255" y="699"/>
                    <a:pt x="1255" y="699"/>
                    <a:pt x="1255" y="699"/>
                  </a:cubicBezTo>
                  <a:cubicBezTo>
                    <a:pt x="1255" y="699"/>
                    <a:pt x="1255" y="699"/>
                    <a:pt x="1255" y="699"/>
                  </a:cubicBezTo>
                  <a:cubicBezTo>
                    <a:pt x="1255" y="699"/>
                    <a:pt x="1255" y="699"/>
                    <a:pt x="1255" y="699"/>
                  </a:cubicBezTo>
                  <a:cubicBezTo>
                    <a:pt x="1255" y="699"/>
                    <a:pt x="1255" y="699"/>
                    <a:pt x="1255" y="699"/>
                  </a:cubicBezTo>
                  <a:cubicBezTo>
                    <a:pt x="1254" y="699"/>
                    <a:pt x="1254" y="699"/>
                    <a:pt x="1254" y="699"/>
                  </a:cubicBezTo>
                  <a:close/>
                  <a:moveTo>
                    <a:pt x="1341" y="678"/>
                  </a:moveTo>
                  <a:cubicBezTo>
                    <a:pt x="1338" y="678"/>
                    <a:pt x="1334" y="675"/>
                    <a:pt x="1333" y="672"/>
                  </a:cubicBezTo>
                  <a:cubicBezTo>
                    <a:pt x="1333" y="670"/>
                    <a:pt x="1333" y="667"/>
                    <a:pt x="1334" y="665"/>
                  </a:cubicBezTo>
                  <a:cubicBezTo>
                    <a:pt x="1335" y="663"/>
                    <a:pt x="1337" y="662"/>
                    <a:pt x="1339" y="661"/>
                  </a:cubicBezTo>
                  <a:cubicBezTo>
                    <a:pt x="1388" y="646"/>
                    <a:pt x="1432" y="627"/>
                    <a:pt x="1469" y="611"/>
                  </a:cubicBezTo>
                  <a:cubicBezTo>
                    <a:pt x="1493" y="600"/>
                    <a:pt x="1519" y="589"/>
                    <a:pt x="1547" y="575"/>
                  </a:cubicBezTo>
                  <a:cubicBezTo>
                    <a:pt x="1551" y="573"/>
                    <a:pt x="1556" y="575"/>
                    <a:pt x="1558" y="579"/>
                  </a:cubicBezTo>
                  <a:cubicBezTo>
                    <a:pt x="1560" y="583"/>
                    <a:pt x="1558" y="589"/>
                    <a:pt x="1554" y="591"/>
                  </a:cubicBezTo>
                  <a:cubicBezTo>
                    <a:pt x="1526" y="604"/>
                    <a:pt x="1501" y="616"/>
                    <a:pt x="1476" y="627"/>
                  </a:cubicBezTo>
                  <a:cubicBezTo>
                    <a:pt x="1439" y="643"/>
                    <a:pt x="1394" y="662"/>
                    <a:pt x="1344" y="677"/>
                  </a:cubicBezTo>
                  <a:cubicBezTo>
                    <a:pt x="1343" y="678"/>
                    <a:pt x="1342" y="678"/>
                    <a:pt x="1341" y="678"/>
                  </a:cubicBezTo>
                  <a:close/>
                  <a:moveTo>
                    <a:pt x="4145" y="657"/>
                  </a:moveTo>
                  <a:cubicBezTo>
                    <a:pt x="4143" y="657"/>
                    <a:pt x="4141" y="656"/>
                    <a:pt x="4140" y="655"/>
                  </a:cubicBezTo>
                  <a:cubicBezTo>
                    <a:pt x="4138" y="653"/>
                    <a:pt x="4137" y="651"/>
                    <a:pt x="4137" y="649"/>
                  </a:cubicBezTo>
                  <a:cubicBezTo>
                    <a:pt x="4137" y="647"/>
                    <a:pt x="4137" y="645"/>
                    <a:pt x="4139" y="643"/>
                  </a:cubicBezTo>
                  <a:cubicBezTo>
                    <a:pt x="4139" y="643"/>
                    <a:pt x="4139" y="643"/>
                    <a:pt x="4139" y="643"/>
                  </a:cubicBezTo>
                  <a:cubicBezTo>
                    <a:pt x="4142" y="639"/>
                    <a:pt x="4148" y="639"/>
                    <a:pt x="4151" y="642"/>
                  </a:cubicBezTo>
                  <a:cubicBezTo>
                    <a:pt x="4153" y="643"/>
                    <a:pt x="4154" y="645"/>
                    <a:pt x="4154" y="648"/>
                  </a:cubicBezTo>
                  <a:cubicBezTo>
                    <a:pt x="4154" y="650"/>
                    <a:pt x="4153" y="652"/>
                    <a:pt x="4152" y="654"/>
                  </a:cubicBezTo>
                  <a:cubicBezTo>
                    <a:pt x="4150" y="656"/>
                    <a:pt x="4148" y="657"/>
                    <a:pt x="4145" y="657"/>
                  </a:cubicBezTo>
                  <a:close/>
                  <a:moveTo>
                    <a:pt x="6373" y="651"/>
                  </a:moveTo>
                  <a:cubicBezTo>
                    <a:pt x="6370" y="651"/>
                    <a:pt x="6368" y="650"/>
                    <a:pt x="6366" y="648"/>
                  </a:cubicBezTo>
                  <a:cubicBezTo>
                    <a:pt x="6363" y="644"/>
                    <a:pt x="6364" y="639"/>
                    <a:pt x="6367" y="636"/>
                  </a:cubicBezTo>
                  <a:cubicBezTo>
                    <a:pt x="6424" y="586"/>
                    <a:pt x="6479" y="536"/>
                    <a:pt x="6534" y="484"/>
                  </a:cubicBezTo>
                  <a:cubicBezTo>
                    <a:pt x="6537" y="481"/>
                    <a:pt x="6543" y="481"/>
                    <a:pt x="6546" y="484"/>
                  </a:cubicBezTo>
                  <a:cubicBezTo>
                    <a:pt x="6548" y="486"/>
                    <a:pt x="6549" y="488"/>
                    <a:pt x="6548" y="490"/>
                  </a:cubicBezTo>
                  <a:cubicBezTo>
                    <a:pt x="6548" y="493"/>
                    <a:pt x="6547" y="495"/>
                    <a:pt x="6546" y="496"/>
                  </a:cubicBezTo>
                  <a:cubicBezTo>
                    <a:pt x="6490" y="548"/>
                    <a:pt x="6436" y="599"/>
                    <a:pt x="6378" y="649"/>
                  </a:cubicBezTo>
                  <a:cubicBezTo>
                    <a:pt x="6377" y="650"/>
                    <a:pt x="6375" y="651"/>
                    <a:pt x="6373" y="651"/>
                  </a:cubicBezTo>
                  <a:close/>
                  <a:moveTo>
                    <a:pt x="4175" y="622"/>
                  </a:moveTo>
                  <a:cubicBezTo>
                    <a:pt x="4173" y="622"/>
                    <a:pt x="4171" y="622"/>
                    <a:pt x="4169" y="620"/>
                  </a:cubicBezTo>
                  <a:cubicBezTo>
                    <a:pt x="4168" y="619"/>
                    <a:pt x="4167" y="617"/>
                    <a:pt x="4166" y="615"/>
                  </a:cubicBezTo>
                  <a:cubicBezTo>
                    <a:pt x="4166" y="612"/>
                    <a:pt x="4167" y="610"/>
                    <a:pt x="4168" y="608"/>
                  </a:cubicBezTo>
                  <a:cubicBezTo>
                    <a:pt x="4178" y="597"/>
                    <a:pt x="4188" y="585"/>
                    <a:pt x="4197" y="574"/>
                  </a:cubicBezTo>
                  <a:cubicBezTo>
                    <a:pt x="4198" y="573"/>
                    <a:pt x="4198" y="573"/>
                    <a:pt x="4198" y="573"/>
                  </a:cubicBezTo>
                  <a:cubicBezTo>
                    <a:pt x="4198" y="573"/>
                    <a:pt x="4198" y="573"/>
                    <a:pt x="4198" y="573"/>
                  </a:cubicBezTo>
                  <a:cubicBezTo>
                    <a:pt x="4201" y="570"/>
                    <a:pt x="4206" y="570"/>
                    <a:pt x="4209" y="573"/>
                  </a:cubicBezTo>
                  <a:cubicBezTo>
                    <a:pt x="4211" y="574"/>
                    <a:pt x="4212" y="576"/>
                    <a:pt x="4212" y="578"/>
                  </a:cubicBezTo>
                  <a:cubicBezTo>
                    <a:pt x="4212" y="581"/>
                    <a:pt x="4212" y="583"/>
                    <a:pt x="4210" y="585"/>
                  </a:cubicBezTo>
                  <a:cubicBezTo>
                    <a:pt x="4201" y="596"/>
                    <a:pt x="4191" y="608"/>
                    <a:pt x="4181" y="619"/>
                  </a:cubicBezTo>
                  <a:cubicBezTo>
                    <a:pt x="4180" y="621"/>
                    <a:pt x="4177" y="622"/>
                    <a:pt x="4175" y="622"/>
                  </a:cubicBezTo>
                  <a:close/>
                  <a:moveTo>
                    <a:pt x="5309" y="599"/>
                  </a:moveTo>
                  <a:cubicBezTo>
                    <a:pt x="5307" y="599"/>
                    <a:pt x="5304" y="598"/>
                    <a:pt x="5302" y="596"/>
                  </a:cubicBezTo>
                  <a:cubicBezTo>
                    <a:pt x="5294" y="585"/>
                    <a:pt x="5285" y="574"/>
                    <a:pt x="5276" y="563"/>
                  </a:cubicBezTo>
                  <a:cubicBezTo>
                    <a:pt x="5274" y="561"/>
                    <a:pt x="5274" y="561"/>
                    <a:pt x="5274" y="561"/>
                  </a:cubicBezTo>
                  <a:cubicBezTo>
                    <a:pt x="5273" y="559"/>
                    <a:pt x="5272" y="557"/>
                    <a:pt x="5272" y="554"/>
                  </a:cubicBezTo>
                  <a:cubicBezTo>
                    <a:pt x="5272" y="552"/>
                    <a:pt x="5274" y="550"/>
                    <a:pt x="5275" y="549"/>
                  </a:cubicBezTo>
                  <a:cubicBezTo>
                    <a:pt x="5279" y="546"/>
                    <a:pt x="5284" y="546"/>
                    <a:pt x="5287" y="550"/>
                  </a:cubicBezTo>
                  <a:cubicBezTo>
                    <a:pt x="5295" y="560"/>
                    <a:pt x="5305" y="572"/>
                    <a:pt x="5316" y="585"/>
                  </a:cubicBezTo>
                  <a:cubicBezTo>
                    <a:pt x="5316" y="585"/>
                    <a:pt x="5316" y="585"/>
                    <a:pt x="5316" y="585"/>
                  </a:cubicBezTo>
                  <a:cubicBezTo>
                    <a:pt x="5317" y="587"/>
                    <a:pt x="5318" y="589"/>
                    <a:pt x="5318" y="591"/>
                  </a:cubicBezTo>
                  <a:cubicBezTo>
                    <a:pt x="5317" y="594"/>
                    <a:pt x="5316" y="596"/>
                    <a:pt x="5314" y="597"/>
                  </a:cubicBezTo>
                  <a:cubicBezTo>
                    <a:pt x="5313" y="598"/>
                    <a:pt x="5311" y="599"/>
                    <a:pt x="5309" y="599"/>
                  </a:cubicBezTo>
                  <a:close/>
                  <a:moveTo>
                    <a:pt x="918" y="591"/>
                  </a:moveTo>
                  <a:cubicBezTo>
                    <a:pt x="918" y="591"/>
                    <a:pt x="918" y="591"/>
                    <a:pt x="918" y="591"/>
                  </a:cubicBezTo>
                  <a:cubicBezTo>
                    <a:pt x="916" y="591"/>
                    <a:pt x="915" y="590"/>
                    <a:pt x="913" y="589"/>
                  </a:cubicBezTo>
                  <a:cubicBezTo>
                    <a:pt x="902" y="581"/>
                    <a:pt x="890" y="572"/>
                    <a:pt x="877" y="562"/>
                  </a:cubicBezTo>
                  <a:cubicBezTo>
                    <a:pt x="875" y="561"/>
                    <a:pt x="874" y="559"/>
                    <a:pt x="873" y="557"/>
                  </a:cubicBezTo>
                  <a:cubicBezTo>
                    <a:pt x="873" y="554"/>
                    <a:pt x="874" y="552"/>
                    <a:pt x="875" y="550"/>
                  </a:cubicBezTo>
                  <a:cubicBezTo>
                    <a:pt x="878" y="547"/>
                    <a:pt x="883" y="546"/>
                    <a:pt x="887" y="549"/>
                  </a:cubicBezTo>
                  <a:cubicBezTo>
                    <a:pt x="900" y="559"/>
                    <a:pt x="912" y="567"/>
                    <a:pt x="923" y="576"/>
                  </a:cubicBezTo>
                  <a:cubicBezTo>
                    <a:pt x="927" y="578"/>
                    <a:pt x="928" y="584"/>
                    <a:pt x="925" y="587"/>
                  </a:cubicBezTo>
                  <a:cubicBezTo>
                    <a:pt x="923" y="590"/>
                    <a:pt x="921" y="591"/>
                    <a:pt x="918" y="591"/>
                  </a:cubicBezTo>
                  <a:close/>
                  <a:moveTo>
                    <a:pt x="1591" y="572"/>
                  </a:moveTo>
                  <a:cubicBezTo>
                    <a:pt x="1588" y="572"/>
                    <a:pt x="1585" y="570"/>
                    <a:pt x="1583" y="567"/>
                  </a:cubicBezTo>
                  <a:cubicBezTo>
                    <a:pt x="1582" y="565"/>
                    <a:pt x="1582" y="562"/>
                    <a:pt x="1583" y="560"/>
                  </a:cubicBezTo>
                  <a:cubicBezTo>
                    <a:pt x="1584" y="558"/>
                    <a:pt x="1585" y="556"/>
                    <a:pt x="1587" y="555"/>
                  </a:cubicBezTo>
                  <a:cubicBezTo>
                    <a:pt x="1588" y="555"/>
                    <a:pt x="1588" y="555"/>
                    <a:pt x="1588" y="555"/>
                  </a:cubicBezTo>
                  <a:cubicBezTo>
                    <a:pt x="1588" y="555"/>
                    <a:pt x="1588" y="555"/>
                    <a:pt x="1588" y="555"/>
                  </a:cubicBezTo>
                  <a:cubicBezTo>
                    <a:pt x="1592" y="553"/>
                    <a:pt x="1597" y="555"/>
                    <a:pt x="1599" y="559"/>
                  </a:cubicBezTo>
                  <a:cubicBezTo>
                    <a:pt x="1600" y="561"/>
                    <a:pt x="1600" y="564"/>
                    <a:pt x="1599" y="566"/>
                  </a:cubicBezTo>
                  <a:cubicBezTo>
                    <a:pt x="1598" y="568"/>
                    <a:pt x="1597" y="570"/>
                    <a:pt x="1595" y="571"/>
                  </a:cubicBezTo>
                  <a:cubicBezTo>
                    <a:pt x="1595" y="571"/>
                    <a:pt x="1595" y="571"/>
                    <a:pt x="1595" y="571"/>
                  </a:cubicBezTo>
                  <a:cubicBezTo>
                    <a:pt x="1594" y="571"/>
                    <a:pt x="1592" y="572"/>
                    <a:pt x="1591" y="572"/>
                  </a:cubicBezTo>
                  <a:close/>
                  <a:moveTo>
                    <a:pt x="4232" y="553"/>
                  </a:moveTo>
                  <a:cubicBezTo>
                    <a:pt x="4231" y="553"/>
                    <a:pt x="4229" y="552"/>
                    <a:pt x="4227" y="551"/>
                  </a:cubicBezTo>
                  <a:cubicBezTo>
                    <a:pt x="4223" y="548"/>
                    <a:pt x="4223" y="542"/>
                    <a:pt x="4226" y="539"/>
                  </a:cubicBezTo>
                  <a:cubicBezTo>
                    <a:pt x="4258" y="499"/>
                    <a:pt x="4290" y="458"/>
                    <a:pt x="4320" y="419"/>
                  </a:cubicBezTo>
                  <a:cubicBezTo>
                    <a:pt x="4336" y="397"/>
                    <a:pt x="4350" y="378"/>
                    <a:pt x="4363" y="360"/>
                  </a:cubicBezTo>
                  <a:cubicBezTo>
                    <a:pt x="4363" y="359"/>
                    <a:pt x="4363" y="359"/>
                    <a:pt x="4363" y="359"/>
                  </a:cubicBezTo>
                  <a:cubicBezTo>
                    <a:pt x="4366" y="356"/>
                    <a:pt x="4371" y="355"/>
                    <a:pt x="4375" y="358"/>
                  </a:cubicBezTo>
                  <a:cubicBezTo>
                    <a:pt x="4379" y="360"/>
                    <a:pt x="4380" y="366"/>
                    <a:pt x="4377" y="369"/>
                  </a:cubicBezTo>
                  <a:cubicBezTo>
                    <a:pt x="4363" y="389"/>
                    <a:pt x="4349" y="408"/>
                    <a:pt x="4333" y="429"/>
                  </a:cubicBezTo>
                  <a:cubicBezTo>
                    <a:pt x="4303" y="469"/>
                    <a:pt x="4272" y="509"/>
                    <a:pt x="4239" y="550"/>
                  </a:cubicBezTo>
                  <a:cubicBezTo>
                    <a:pt x="4237" y="552"/>
                    <a:pt x="4235" y="553"/>
                    <a:pt x="4232" y="553"/>
                  </a:cubicBezTo>
                  <a:close/>
                  <a:moveTo>
                    <a:pt x="1632" y="551"/>
                  </a:moveTo>
                  <a:cubicBezTo>
                    <a:pt x="1628" y="551"/>
                    <a:pt x="1625" y="550"/>
                    <a:pt x="1624" y="547"/>
                  </a:cubicBezTo>
                  <a:cubicBezTo>
                    <a:pt x="1622" y="542"/>
                    <a:pt x="1624" y="537"/>
                    <a:pt x="1628" y="535"/>
                  </a:cubicBezTo>
                  <a:cubicBezTo>
                    <a:pt x="1640" y="529"/>
                    <a:pt x="1653" y="522"/>
                    <a:pt x="1668" y="515"/>
                  </a:cubicBezTo>
                  <a:cubicBezTo>
                    <a:pt x="1668" y="515"/>
                    <a:pt x="1668" y="515"/>
                    <a:pt x="1668" y="515"/>
                  </a:cubicBezTo>
                  <a:cubicBezTo>
                    <a:pt x="1672" y="513"/>
                    <a:pt x="1677" y="514"/>
                    <a:pt x="1679" y="518"/>
                  </a:cubicBezTo>
                  <a:cubicBezTo>
                    <a:pt x="1680" y="520"/>
                    <a:pt x="1681" y="523"/>
                    <a:pt x="1680" y="525"/>
                  </a:cubicBezTo>
                  <a:cubicBezTo>
                    <a:pt x="1679" y="527"/>
                    <a:pt x="1678" y="529"/>
                    <a:pt x="1676" y="530"/>
                  </a:cubicBezTo>
                  <a:cubicBezTo>
                    <a:pt x="1662" y="537"/>
                    <a:pt x="1648" y="544"/>
                    <a:pt x="1635" y="550"/>
                  </a:cubicBezTo>
                  <a:cubicBezTo>
                    <a:pt x="1634" y="551"/>
                    <a:pt x="1633" y="551"/>
                    <a:pt x="1632" y="551"/>
                  </a:cubicBezTo>
                  <a:close/>
                  <a:moveTo>
                    <a:pt x="846" y="536"/>
                  </a:moveTo>
                  <a:cubicBezTo>
                    <a:pt x="844" y="536"/>
                    <a:pt x="842" y="535"/>
                    <a:pt x="841" y="534"/>
                  </a:cubicBezTo>
                  <a:cubicBezTo>
                    <a:pt x="837" y="531"/>
                    <a:pt x="837" y="526"/>
                    <a:pt x="840" y="522"/>
                  </a:cubicBezTo>
                  <a:cubicBezTo>
                    <a:pt x="842" y="519"/>
                    <a:pt x="848" y="518"/>
                    <a:pt x="852" y="521"/>
                  </a:cubicBezTo>
                  <a:cubicBezTo>
                    <a:pt x="855" y="524"/>
                    <a:pt x="856" y="529"/>
                    <a:pt x="853" y="533"/>
                  </a:cubicBezTo>
                  <a:cubicBezTo>
                    <a:pt x="851" y="535"/>
                    <a:pt x="849" y="536"/>
                    <a:pt x="846" y="536"/>
                  </a:cubicBezTo>
                  <a:close/>
                  <a:moveTo>
                    <a:pt x="2725" y="534"/>
                  </a:moveTo>
                  <a:cubicBezTo>
                    <a:pt x="2722" y="534"/>
                    <a:pt x="2720" y="533"/>
                    <a:pt x="2718" y="531"/>
                  </a:cubicBezTo>
                  <a:cubicBezTo>
                    <a:pt x="2708" y="518"/>
                    <a:pt x="2699" y="506"/>
                    <a:pt x="2690" y="495"/>
                  </a:cubicBezTo>
                  <a:cubicBezTo>
                    <a:pt x="2687" y="491"/>
                    <a:pt x="2688" y="486"/>
                    <a:pt x="2692" y="483"/>
                  </a:cubicBezTo>
                  <a:cubicBezTo>
                    <a:pt x="2695" y="480"/>
                    <a:pt x="2701" y="481"/>
                    <a:pt x="2704" y="484"/>
                  </a:cubicBezTo>
                  <a:cubicBezTo>
                    <a:pt x="2713" y="496"/>
                    <a:pt x="2722" y="508"/>
                    <a:pt x="2731" y="520"/>
                  </a:cubicBezTo>
                  <a:cubicBezTo>
                    <a:pt x="2733" y="522"/>
                    <a:pt x="2733" y="524"/>
                    <a:pt x="2733" y="526"/>
                  </a:cubicBezTo>
                  <a:cubicBezTo>
                    <a:pt x="2733" y="529"/>
                    <a:pt x="2732" y="531"/>
                    <a:pt x="2730" y="532"/>
                  </a:cubicBezTo>
                  <a:cubicBezTo>
                    <a:pt x="2728" y="533"/>
                    <a:pt x="2727" y="534"/>
                    <a:pt x="2725" y="534"/>
                  </a:cubicBezTo>
                  <a:close/>
                  <a:moveTo>
                    <a:pt x="5252" y="528"/>
                  </a:moveTo>
                  <a:cubicBezTo>
                    <a:pt x="5250" y="528"/>
                    <a:pt x="5248" y="527"/>
                    <a:pt x="5246" y="526"/>
                  </a:cubicBezTo>
                  <a:cubicBezTo>
                    <a:pt x="5246" y="526"/>
                    <a:pt x="5246" y="526"/>
                    <a:pt x="5246" y="526"/>
                  </a:cubicBezTo>
                  <a:cubicBezTo>
                    <a:pt x="5246" y="525"/>
                    <a:pt x="5246" y="525"/>
                    <a:pt x="5246" y="525"/>
                  </a:cubicBezTo>
                  <a:cubicBezTo>
                    <a:pt x="5243" y="522"/>
                    <a:pt x="5243" y="516"/>
                    <a:pt x="5247" y="513"/>
                  </a:cubicBezTo>
                  <a:cubicBezTo>
                    <a:pt x="5251" y="511"/>
                    <a:pt x="5256" y="511"/>
                    <a:pt x="5259" y="515"/>
                  </a:cubicBezTo>
                  <a:cubicBezTo>
                    <a:pt x="5262" y="518"/>
                    <a:pt x="5261" y="524"/>
                    <a:pt x="5258" y="527"/>
                  </a:cubicBezTo>
                  <a:cubicBezTo>
                    <a:pt x="5256" y="528"/>
                    <a:pt x="5254" y="528"/>
                    <a:pt x="5252" y="528"/>
                  </a:cubicBezTo>
                  <a:close/>
                  <a:moveTo>
                    <a:pt x="1712" y="510"/>
                  </a:moveTo>
                  <a:cubicBezTo>
                    <a:pt x="1709" y="510"/>
                    <a:pt x="1706" y="508"/>
                    <a:pt x="1705" y="506"/>
                  </a:cubicBezTo>
                  <a:cubicBezTo>
                    <a:pt x="1704" y="504"/>
                    <a:pt x="1703" y="501"/>
                    <a:pt x="1704" y="499"/>
                  </a:cubicBezTo>
                  <a:cubicBezTo>
                    <a:pt x="1705" y="497"/>
                    <a:pt x="1706" y="495"/>
                    <a:pt x="1708" y="494"/>
                  </a:cubicBezTo>
                  <a:cubicBezTo>
                    <a:pt x="1713" y="492"/>
                    <a:pt x="1713" y="492"/>
                    <a:pt x="1713" y="492"/>
                  </a:cubicBezTo>
                  <a:cubicBezTo>
                    <a:pt x="1781" y="457"/>
                    <a:pt x="1845" y="424"/>
                    <a:pt x="1911" y="393"/>
                  </a:cubicBezTo>
                  <a:cubicBezTo>
                    <a:pt x="1915" y="391"/>
                    <a:pt x="1920" y="392"/>
                    <a:pt x="1922" y="397"/>
                  </a:cubicBezTo>
                  <a:cubicBezTo>
                    <a:pt x="1923" y="399"/>
                    <a:pt x="1923" y="401"/>
                    <a:pt x="1922" y="403"/>
                  </a:cubicBezTo>
                  <a:cubicBezTo>
                    <a:pt x="1922" y="405"/>
                    <a:pt x="1920" y="407"/>
                    <a:pt x="1918" y="408"/>
                  </a:cubicBezTo>
                  <a:cubicBezTo>
                    <a:pt x="1853" y="439"/>
                    <a:pt x="1789" y="472"/>
                    <a:pt x="1721" y="507"/>
                  </a:cubicBezTo>
                  <a:cubicBezTo>
                    <a:pt x="1716" y="509"/>
                    <a:pt x="1716" y="509"/>
                    <a:pt x="1716" y="509"/>
                  </a:cubicBezTo>
                  <a:cubicBezTo>
                    <a:pt x="1715" y="510"/>
                    <a:pt x="1714" y="510"/>
                    <a:pt x="1712" y="510"/>
                  </a:cubicBezTo>
                  <a:close/>
                  <a:moveTo>
                    <a:pt x="811" y="507"/>
                  </a:moveTo>
                  <a:cubicBezTo>
                    <a:pt x="809" y="507"/>
                    <a:pt x="807" y="507"/>
                    <a:pt x="806" y="505"/>
                  </a:cubicBezTo>
                  <a:cubicBezTo>
                    <a:pt x="792" y="494"/>
                    <a:pt x="779" y="483"/>
                    <a:pt x="766" y="472"/>
                  </a:cubicBezTo>
                  <a:cubicBezTo>
                    <a:pt x="759" y="466"/>
                    <a:pt x="753" y="461"/>
                    <a:pt x="746" y="456"/>
                  </a:cubicBezTo>
                  <a:cubicBezTo>
                    <a:pt x="715" y="430"/>
                    <a:pt x="683" y="403"/>
                    <a:pt x="650" y="378"/>
                  </a:cubicBezTo>
                  <a:cubicBezTo>
                    <a:pt x="644" y="373"/>
                    <a:pt x="637" y="368"/>
                    <a:pt x="630" y="363"/>
                  </a:cubicBezTo>
                  <a:cubicBezTo>
                    <a:pt x="629" y="362"/>
                    <a:pt x="627" y="360"/>
                    <a:pt x="627" y="358"/>
                  </a:cubicBezTo>
                  <a:cubicBezTo>
                    <a:pt x="627" y="355"/>
                    <a:pt x="627" y="353"/>
                    <a:pt x="629" y="351"/>
                  </a:cubicBezTo>
                  <a:cubicBezTo>
                    <a:pt x="631" y="348"/>
                    <a:pt x="637" y="347"/>
                    <a:pt x="640" y="350"/>
                  </a:cubicBezTo>
                  <a:cubicBezTo>
                    <a:pt x="647" y="354"/>
                    <a:pt x="654" y="360"/>
                    <a:pt x="661" y="365"/>
                  </a:cubicBezTo>
                  <a:cubicBezTo>
                    <a:pt x="694" y="390"/>
                    <a:pt x="726" y="417"/>
                    <a:pt x="757" y="443"/>
                  </a:cubicBezTo>
                  <a:cubicBezTo>
                    <a:pt x="764" y="448"/>
                    <a:pt x="771" y="454"/>
                    <a:pt x="778" y="460"/>
                  </a:cubicBezTo>
                  <a:cubicBezTo>
                    <a:pt x="790" y="471"/>
                    <a:pt x="803" y="481"/>
                    <a:pt x="817" y="492"/>
                  </a:cubicBezTo>
                  <a:cubicBezTo>
                    <a:pt x="818" y="494"/>
                    <a:pt x="819" y="496"/>
                    <a:pt x="820" y="498"/>
                  </a:cubicBezTo>
                  <a:cubicBezTo>
                    <a:pt x="820" y="500"/>
                    <a:pt x="819" y="503"/>
                    <a:pt x="818" y="504"/>
                  </a:cubicBezTo>
                  <a:cubicBezTo>
                    <a:pt x="816" y="506"/>
                    <a:pt x="814" y="507"/>
                    <a:pt x="811" y="507"/>
                  </a:cubicBezTo>
                  <a:close/>
                  <a:moveTo>
                    <a:pt x="5224" y="493"/>
                  </a:moveTo>
                  <a:cubicBezTo>
                    <a:pt x="5221" y="493"/>
                    <a:pt x="5219" y="492"/>
                    <a:pt x="5217" y="490"/>
                  </a:cubicBezTo>
                  <a:cubicBezTo>
                    <a:pt x="5212" y="483"/>
                    <a:pt x="5206" y="476"/>
                    <a:pt x="5199" y="468"/>
                  </a:cubicBezTo>
                  <a:cubicBezTo>
                    <a:pt x="5161" y="421"/>
                    <a:pt x="5126" y="380"/>
                    <a:pt x="5093" y="343"/>
                  </a:cubicBezTo>
                  <a:cubicBezTo>
                    <a:pt x="5086" y="335"/>
                    <a:pt x="5079" y="327"/>
                    <a:pt x="5071" y="318"/>
                  </a:cubicBezTo>
                  <a:cubicBezTo>
                    <a:pt x="5068" y="315"/>
                    <a:pt x="5068" y="309"/>
                    <a:pt x="5072" y="306"/>
                  </a:cubicBezTo>
                  <a:cubicBezTo>
                    <a:pt x="5075" y="303"/>
                    <a:pt x="5081" y="303"/>
                    <a:pt x="5084" y="307"/>
                  </a:cubicBezTo>
                  <a:cubicBezTo>
                    <a:pt x="5091" y="315"/>
                    <a:pt x="5099" y="324"/>
                    <a:pt x="5106" y="332"/>
                  </a:cubicBezTo>
                  <a:cubicBezTo>
                    <a:pt x="5139" y="369"/>
                    <a:pt x="5174" y="410"/>
                    <a:pt x="5213" y="458"/>
                  </a:cubicBezTo>
                  <a:cubicBezTo>
                    <a:pt x="5218" y="464"/>
                    <a:pt x="5224" y="471"/>
                    <a:pt x="5230" y="479"/>
                  </a:cubicBezTo>
                  <a:cubicBezTo>
                    <a:pt x="5230" y="479"/>
                    <a:pt x="5230" y="479"/>
                    <a:pt x="5230" y="479"/>
                  </a:cubicBezTo>
                  <a:cubicBezTo>
                    <a:pt x="5233" y="483"/>
                    <a:pt x="5233" y="488"/>
                    <a:pt x="5229" y="491"/>
                  </a:cubicBezTo>
                  <a:cubicBezTo>
                    <a:pt x="5228" y="493"/>
                    <a:pt x="5226" y="493"/>
                    <a:pt x="5224" y="493"/>
                  </a:cubicBezTo>
                  <a:close/>
                  <a:moveTo>
                    <a:pt x="6573" y="468"/>
                  </a:moveTo>
                  <a:cubicBezTo>
                    <a:pt x="6571" y="468"/>
                    <a:pt x="6568" y="467"/>
                    <a:pt x="6567" y="465"/>
                  </a:cubicBezTo>
                  <a:cubicBezTo>
                    <a:pt x="6565" y="463"/>
                    <a:pt x="6564" y="461"/>
                    <a:pt x="6565" y="459"/>
                  </a:cubicBezTo>
                  <a:cubicBezTo>
                    <a:pt x="6565" y="457"/>
                    <a:pt x="6566" y="454"/>
                    <a:pt x="6567" y="453"/>
                  </a:cubicBezTo>
                  <a:cubicBezTo>
                    <a:pt x="6570" y="450"/>
                    <a:pt x="6576" y="450"/>
                    <a:pt x="6579" y="453"/>
                  </a:cubicBezTo>
                  <a:cubicBezTo>
                    <a:pt x="6581" y="455"/>
                    <a:pt x="6582" y="457"/>
                    <a:pt x="6581" y="459"/>
                  </a:cubicBezTo>
                  <a:cubicBezTo>
                    <a:pt x="6581" y="462"/>
                    <a:pt x="6580" y="464"/>
                    <a:pt x="6579" y="465"/>
                  </a:cubicBezTo>
                  <a:cubicBezTo>
                    <a:pt x="6577" y="467"/>
                    <a:pt x="6575" y="468"/>
                    <a:pt x="6573" y="468"/>
                  </a:cubicBezTo>
                  <a:close/>
                  <a:moveTo>
                    <a:pt x="2669" y="463"/>
                  </a:moveTo>
                  <a:cubicBezTo>
                    <a:pt x="2666" y="463"/>
                    <a:pt x="2664" y="462"/>
                    <a:pt x="2662" y="460"/>
                  </a:cubicBezTo>
                  <a:cubicBezTo>
                    <a:pt x="2659" y="456"/>
                    <a:pt x="2660" y="451"/>
                    <a:pt x="2663" y="448"/>
                  </a:cubicBezTo>
                  <a:cubicBezTo>
                    <a:pt x="2667" y="445"/>
                    <a:pt x="2672" y="446"/>
                    <a:pt x="2675" y="449"/>
                  </a:cubicBezTo>
                  <a:cubicBezTo>
                    <a:pt x="2675" y="449"/>
                    <a:pt x="2675" y="449"/>
                    <a:pt x="2675" y="449"/>
                  </a:cubicBezTo>
                  <a:cubicBezTo>
                    <a:pt x="2678" y="453"/>
                    <a:pt x="2678" y="458"/>
                    <a:pt x="2674" y="461"/>
                  </a:cubicBezTo>
                  <a:cubicBezTo>
                    <a:pt x="2672" y="462"/>
                    <a:pt x="2671" y="463"/>
                    <a:pt x="2669" y="463"/>
                  </a:cubicBezTo>
                  <a:close/>
                  <a:moveTo>
                    <a:pt x="6606" y="437"/>
                  </a:moveTo>
                  <a:cubicBezTo>
                    <a:pt x="6604" y="437"/>
                    <a:pt x="6601" y="436"/>
                    <a:pt x="6600" y="434"/>
                  </a:cubicBezTo>
                  <a:cubicBezTo>
                    <a:pt x="6598" y="432"/>
                    <a:pt x="6598" y="430"/>
                    <a:pt x="6598" y="428"/>
                  </a:cubicBezTo>
                  <a:cubicBezTo>
                    <a:pt x="6598" y="426"/>
                    <a:pt x="6599" y="424"/>
                    <a:pt x="6600" y="422"/>
                  </a:cubicBezTo>
                  <a:cubicBezTo>
                    <a:pt x="6604" y="419"/>
                    <a:pt x="6604" y="419"/>
                    <a:pt x="6604" y="419"/>
                  </a:cubicBezTo>
                  <a:cubicBezTo>
                    <a:pt x="6606" y="416"/>
                    <a:pt x="6609" y="414"/>
                    <a:pt x="6612" y="411"/>
                  </a:cubicBezTo>
                  <a:cubicBezTo>
                    <a:pt x="6620" y="404"/>
                    <a:pt x="6627" y="398"/>
                    <a:pt x="6634" y="391"/>
                  </a:cubicBezTo>
                  <a:cubicBezTo>
                    <a:pt x="6637" y="388"/>
                    <a:pt x="6643" y="388"/>
                    <a:pt x="6646" y="392"/>
                  </a:cubicBezTo>
                  <a:cubicBezTo>
                    <a:pt x="6649" y="395"/>
                    <a:pt x="6649" y="401"/>
                    <a:pt x="6645" y="404"/>
                  </a:cubicBezTo>
                  <a:cubicBezTo>
                    <a:pt x="6638" y="411"/>
                    <a:pt x="6630" y="417"/>
                    <a:pt x="6623" y="424"/>
                  </a:cubicBezTo>
                  <a:cubicBezTo>
                    <a:pt x="6620" y="427"/>
                    <a:pt x="6617" y="430"/>
                    <a:pt x="6614" y="433"/>
                  </a:cubicBezTo>
                  <a:cubicBezTo>
                    <a:pt x="6612" y="434"/>
                    <a:pt x="6612" y="434"/>
                    <a:pt x="6612" y="434"/>
                  </a:cubicBezTo>
                  <a:cubicBezTo>
                    <a:pt x="6610" y="436"/>
                    <a:pt x="6608" y="437"/>
                    <a:pt x="6606" y="437"/>
                  </a:cubicBezTo>
                  <a:close/>
                  <a:moveTo>
                    <a:pt x="2640" y="428"/>
                  </a:moveTo>
                  <a:cubicBezTo>
                    <a:pt x="2637" y="428"/>
                    <a:pt x="2635" y="427"/>
                    <a:pt x="2633" y="425"/>
                  </a:cubicBezTo>
                  <a:cubicBezTo>
                    <a:pt x="2619" y="408"/>
                    <a:pt x="2604" y="391"/>
                    <a:pt x="2590" y="375"/>
                  </a:cubicBezTo>
                  <a:cubicBezTo>
                    <a:pt x="2578" y="362"/>
                    <a:pt x="2565" y="348"/>
                    <a:pt x="2550" y="332"/>
                  </a:cubicBezTo>
                  <a:cubicBezTo>
                    <a:pt x="2549" y="332"/>
                    <a:pt x="2549" y="332"/>
                    <a:pt x="2549" y="332"/>
                  </a:cubicBezTo>
                  <a:cubicBezTo>
                    <a:pt x="2549" y="332"/>
                    <a:pt x="2549" y="332"/>
                    <a:pt x="2549" y="332"/>
                  </a:cubicBezTo>
                  <a:cubicBezTo>
                    <a:pt x="2536" y="318"/>
                    <a:pt x="2536" y="318"/>
                    <a:pt x="2536" y="318"/>
                  </a:cubicBezTo>
                  <a:cubicBezTo>
                    <a:pt x="2536" y="318"/>
                    <a:pt x="2535" y="318"/>
                    <a:pt x="2535" y="317"/>
                  </a:cubicBezTo>
                  <a:cubicBezTo>
                    <a:pt x="2535" y="317"/>
                    <a:pt x="2535" y="317"/>
                    <a:pt x="2535" y="317"/>
                  </a:cubicBezTo>
                  <a:cubicBezTo>
                    <a:pt x="2532" y="314"/>
                    <a:pt x="2532" y="314"/>
                    <a:pt x="2532" y="314"/>
                  </a:cubicBezTo>
                  <a:cubicBezTo>
                    <a:pt x="2530" y="313"/>
                    <a:pt x="2529" y="312"/>
                    <a:pt x="2528" y="311"/>
                  </a:cubicBezTo>
                  <a:cubicBezTo>
                    <a:pt x="2527" y="310"/>
                    <a:pt x="2526" y="309"/>
                    <a:pt x="2525" y="308"/>
                  </a:cubicBezTo>
                  <a:cubicBezTo>
                    <a:pt x="2525" y="308"/>
                    <a:pt x="2525" y="308"/>
                    <a:pt x="2525" y="308"/>
                  </a:cubicBezTo>
                  <a:cubicBezTo>
                    <a:pt x="2522" y="306"/>
                    <a:pt x="2520" y="304"/>
                    <a:pt x="2518" y="302"/>
                  </a:cubicBezTo>
                  <a:cubicBezTo>
                    <a:pt x="2508" y="295"/>
                    <a:pt x="2499" y="289"/>
                    <a:pt x="2489" y="283"/>
                  </a:cubicBezTo>
                  <a:cubicBezTo>
                    <a:pt x="2483" y="281"/>
                    <a:pt x="2478" y="278"/>
                    <a:pt x="2472" y="276"/>
                  </a:cubicBezTo>
                  <a:cubicBezTo>
                    <a:pt x="2470" y="275"/>
                    <a:pt x="2468" y="274"/>
                    <a:pt x="2467" y="272"/>
                  </a:cubicBezTo>
                  <a:cubicBezTo>
                    <a:pt x="2466" y="270"/>
                    <a:pt x="2466" y="267"/>
                    <a:pt x="2467" y="265"/>
                  </a:cubicBezTo>
                  <a:cubicBezTo>
                    <a:pt x="2468" y="261"/>
                    <a:pt x="2473" y="259"/>
                    <a:pt x="2478" y="260"/>
                  </a:cubicBezTo>
                  <a:cubicBezTo>
                    <a:pt x="2484" y="263"/>
                    <a:pt x="2490" y="265"/>
                    <a:pt x="2496" y="268"/>
                  </a:cubicBezTo>
                  <a:cubicBezTo>
                    <a:pt x="2497" y="268"/>
                    <a:pt x="2497" y="268"/>
                    <a:pt x="2497" y="268"/>
                  </a:cubicBezTo>
                  <a:cubicBezTo>
                    <a:pt x="2507" y="274"/>
                    <a:pt x="2518" y="281"/>
                    <a:pt x="2528" y="288"/>
                  </a:cubicBezTo>
                  <a:cubicBezTo>
                    <a:pt x="2529" y="289"/>
                    <a:pt x="2529" y="289"/>
                    <a:pt x="2529" y="289"/>
                  </a:cubicBezTo>
                  <a:cubicBezTo>
                    <a:pt x="2531" y="291"/>
                    <a:pt x="2533" y="293"/>
                    <a:pt x="2535" y="294"/>
                  </a:cubicBezTo>
                  <a:cubicBezTo>
                    <a:pt x="2538" y="296"/>
                    <a:pt x="2539" y="298"/>
                    <a:pt x="2541" y="299"/>
                  </a:cubicBezTo>
                  <a:cubicBezTo>
                    <a:pt x="2541" y="300"/>
                    <a:pt x="2542" y="301"/>
                    <a:pt x="2543" y="301"/>
                  </a:cubicBezTo>
                  <a:cubicBezTo>
                    <a:pt x="2543" y="301"/>
                    <a:pt x="2543" y="301"/>
                    <a:pt x="2543" y="301"/>
                  </a:cubicBezTo>
                  <a:cubicBezTo>
                    <a:pt x="2546" y="304"/>
                    <a:pt x="2546" y="304"/>
                    <a:pt x="2546" y="304"/>
                  </a:cubicBezTo>
                  <a:cubicBezTo>
                    <a:pt x="2547" y="305"/>
                    <a:pt x="2548" y="306"/>
                    <a:pt x="2548" y="306"/>
                  </a:cubicBezTo>
                  <a:cubicBezTo>
                    <a:pt x="2549" y="307"/>
                    <a:pt x="2549" y="307"/>
                    <a:pt x="2549" y="307"/>
                  </a:cubicBezTo>
                  <a:cubicBezTo>
                    <a:pt x="2562" y="320"/>
                    <a:pt x="2562" y="320"/>
                    <a:pt x="2562" y="320"/>
                  </a:cubicBezTo>
                  <a:cubicBezTo>
                    <a:pt x="2577" y="336"/>
                    <a:pt x="2590" y="350"/>
                    <a:pt x="2602" y="364"/>
                  </a:cubicBezTo>
                  <a:cubicBezTo>
                    <a:pt x="2617" y="379"/>
                    <a:pt x="2631" y="396"/>
                    <a:pt x="2646" y="414"/>
                  </a:cubicBezTo>
                  <a:cubicBezTo>
                    <a:pt x="2646" y="414"/>
                    <a:pt x="2646" y="414"/>
                    <a:pt x="2646" y="414"/>
                  </a:cubicBezTo>
                  <a:cubicBezTo>
                    <a:pt x="2648" y="416"/>
                    <a:pt x="2648" y="418"/>
                    <a:pt x="2648" y="420"/>
                  </a:cubicBezTo>
                  <a:cubicBezTo>
                    <a:pt x="2648" y="422"/>
                    <a:pt x="2647" y="425"/>
                    <a:pt x="2645" y="426"/>
                  </a:cubicBezTo>
                  <a:cubicBezTo>
                    <a:pt x="2644" y="427"/>
                    <a:pt x="2642" y="428"/>
                    <a:pt x="2640" y="428"/>
                  </a:cubicBezTo>
                  <a:close/>
                  <a:moveTo>
                    <a:pt x="1955" y="389"/>
                  </a:moveTo>
                  <a:cubicBezTo>
                    <a:pt x="1952" y="389"/>
                    <a:pt x="1949" y="387"/>
                    <a:pt x="1948" y="384"/>
                  </a:cubicBezTo>
                  <a:cubicBezTo>
                    <a:pt x="1946" y="380"/>
                    <a:pt x="1947" y="375"/>
                    <a:pt x="1952" y="373"/>
                  </a:cubicBezTo>
                  <a:cubicBezTo>
                    <a:pt x="1956" y="371"/>
                    <a:pt x="1961" y="373"/>
                    <a:pt x="1963" y="377"/>
                  </a:cubicBezTo>
                  <a:cubicBezTo>
                    <a:pt x="1964" y="379"/>
                    <a:pt x="1964" y="382"/>
                    <a:pt x="1963" y="384"/>
                  </a:cubicBezTo>
                  <a:cubicBezTo>
                    <a:pt x="1962" y="386"/>
                    <a:pt x="1961" y="388"/>
                    <a:pt x="1959" y="389"/>
                  </a:cubicBezTo>
                  <a:cubicBezTo>
                    <a:pt x="1959" y="389"/>
                    <a:pt x="1959" y="389"/>
                    <a:pt x="1959" y="389"/>
                  </a:cubicBezTo>
                  <a:cubicBezTo>
                    <a:pt x="1958" y="389"/>
                    <a:pt x="1957" y="389"/>
                    <a:pt x="1955" y="389"/>
                  </a:cubicBezTo>
                  <a:close/>
                  <a:moveTo>
                    <a:pt x="6673" y="376"/>
                  </a:moveTo>
                  <a:cubicBezTo>
                    <a:pt x="6670" y="376"/>
                    <a:pt x="6668" y="375"/>
                    <a:pt x="6667" y="373"/>
                  </a:cubicBezTo>
                  <a:cubicBezTo>
                    <a:pt x="6663" y="369"/>
                    <a:pt x="6664" y="364"/>
                    <a:pt x="6667" y="361"/>
                  </a:cubicBezTo>
                  <a:cubicBezTo>
                    <a:pt x="6669" y="360"/>
                    <a:pt x="6670" y="358"/>
                    <a:pt x="6672" y="357"/>
                  </a:cubicBezTo>
                  <a:cubicBezTo>
                    <a:pt x="6673" y="356"/>
                    <a:pt x="6673" y="356"/>
                    <a:pt x="6673" y="356"/>
                  </a:cubicBezTo>
                  <a:cubicBezTo>
                    <a:pt x="6676" y="353"/>
                    <a:pt x="6679" y="350"/>
                    <a:pt x="6683" y="347"/>
                  </a:cubicBezTo>
                  <a:cubicBezTo>
                    <a:pt x="6689" y="341"/>
                    <a:pt x="6696" y="335"/>
                    <a:pt x="6703" y="329"/>
                  </a:cubicBezTo>
                  <a:cubicBezTo>
                    <a:pt x="6730" y="306"/>
                    <a:pt x="6730" y="306"/>
                    <a:pt x="6730" y="306"/>
                  </a:cubicBezTo>
                  <a:cubicBezTo>
                    <a:pt x="6732" y="305"/>
                    <a:pt x="6733" y="304"/>
                    <a:pt x="6734" y="304"/>
                  </a:cubicBezTo>
                  <a:cubicBezTo>
                    <a:pt x="6734" y="304"/>
                    <a:pt x="6734" y="303"/>
                    <a:pt x="6734" y="303"/>
                  </a:cubicBezTo>
                  <a:cubicBezTo>
                    <a:pt x="6734" y="303"/>
                    <a:pt x="6734" y="303"/>
                    <a:pt x="6734" y="303"/>
                  </a:cubicBezTo>
                  <a:cubicBezTo>
                    <a:pt x="6735" y="303"/>
                    <a:pt x="6735" y="303"/>
                    <a:pt x="6736" y="303"/>
                  </a:cubicBezTo>
                  <a:cubicBezTo>
                    <a:pt x="6736" y="303"/>
                    <a:pt x="6736" y="303"/>
                    <a:pt x="6736" y="303"/>
                  </a:cubicBezTo>
                  <a:cubicBezTo>
                    <a:pt x="6736" y="303"/>
                    <a:pt x="6737" y="302"/>
                    <a:pt x="6738" y="302"/>
                  </a:cubicBezTo>
                  <a:cubicBezTo>
                    <a:pt x="6738" y="302"/>
                    <a:pt x="6738" y="302"/>
                    <a:pt x="6738" y="302"/>
                  </a:cubicBezTo>
                  <a:cubicBezTo>
                    <a:pt x="6738" y="302"/>
                    <a:pt x="6738" y="302"/>
                    <a:pt x="6738" y="302"/>
                  </a:cubicBezTo>
                  <a:cubicBezTo>
                    <a:pt x="6739" y="302"/>
                    <a:pt x="6740" y="301"/>
                    <a:pt x="6741" y="301"/>
                  </a:cubicBezTo>
                  <a:cubicBezTo>
                    <a:pt x="6744" y="300"/>
                    <a:pt x="6744" y="300"/>
                    <a:pt x="6744" y="300"/>
                  </a:cubicBezTo>
                  <a:cubicBezTo>
                    <a:pt x="6747" y="299"/>
                    <a:pt x="6750" y="298"/>
                    <a:pt x="6753" y="297"/>
                  </a:cubicBezTo>
                  <a:cubicBezTo>
                    <a:pt x="6755" y="297"/>
                    <a:pt x="6756" y="297"/>
                    <a:pt x="6758" y="296"/>
                  </a:cubicBezTo>
                  <a:cubicBezTo>
                    <a:pt x="6758" y="296"/>
                    <a:pt x="6758" y="296"/>
                    <a:pt x="6758" y="296"/>
                  </a:cubicBezTo>
                  <a:cubicBezTo>
                    <a:pt x="6778" y="291"/>
                    <a:pt x="6802" y="286"/>
                    <a:pt x="6829" y="282"/>
                  </a:cubicBezTo>
                  <a:cubicBezTo>
                    <a:pt x="6843" y="279"/>
                    <a:pt x="6858" y="277"/>
                    <a:pt x="6874" y="275"/>
                  </a:cubicBezTo>
                  <a:cubicBezTo>
                    <a:pt x="6879" y="274"/>
                    <a:pt x="6883" y="278"/>
                    <a:pt x="6884" y="282"/>
                  </a:cubicBezTo>
                  <a:cubicBezTo>
                    <a:pt x="6884" y="285"/>
                    <a:pt x="6883" y="287"/>
                    <a:pt x="6882" y="289"/>
                  </a:cubicBezTo>
                  <a:cubicBezTo>
                    <a:pt x="6881" y="290"/>
                    <a:pt x="6879" y="292"/>
                    <a:pt x="6876" y="292"/>
                  </a:cubicBezTo>
                  <a:cubicBezTo>
                    <a:pt x="6861" y="294"/>
                    <a:pt x="6846" y="296"/>
                    <a:pt x="6831" y="298"/>
                  </a:cubicBezTo>
                  <a:cubicBezTo>
                    <a:pt x="6806" y="303"/>
                    <a:pt x="6782" y="308"/>
                    <a:pt x="6762" y="312"/>
                  </a:cubicBezTo>
                  <a:cubicBezTo>
                    <a:pt x="6761" y="313"/>
                    <a:pt x="6759" y="313"/>
                    <a:pt x="6758" y="314"/>
                  </a:cubicBezTo>
                  <a:cubicBezTo>
                    <a:pt x="6755" y="315"/>
                    <a:pt x="6751" y="316"/>
                    <a:pt x="6749" y="316"/>
                  </a:cubicBezTo>
                  <a:cubicBezTo>
                    <a:pt x="6746" y="317"/>
                    <a:pt x="6746" y="317"/>
                    <a:pt x="6746" y="317"/>
                  </a:cubicBezTo>
                  <a:cubicBezTo>
                    <a:pt x="6745" y="317"/>
                    <a:pt x="6745" y="318"/>
                    <a:pt x="6745" y="318"/>
                  </a:cubicBezTo>
                  <a:cubicBezTo>
                    <a:pt x="6744" y="318"/>
                    <a:pt x="6744" y="318"/>
                    <a:pt x="6744" y="318"/>
                  </a:cubicBezTo>
                  <a:cubicBezTo>
                    <a:pt x="6743" y="318"/>
                    <a:pt x="6743" y="318"/>
                    <a:pt x="6743" y="318"/>
                  </a:cubicBezTo>
                  <a:cubicBezTo>
                    <a:pt x="6743" y="318"/>
                    <a:pt x="6743" y="318"/>
                    <a:pt x="6743" y="318"/>
                  </a:cubicBezTo>
                  <a:cubicBezTo>
                    <a:pt x="6741" y="319"/>
                    <a:pt x="6741" y="319"/>
                    <a:pt x="6741" y="319"/>
                  </a:cubicBezTo>
                  <a:cubicBezTo>
                    <a:pt x="6741" y="319"/>
                    <a:pt x="6741" y="319"/>
                    <a:pt x="6741" y="319"/>
                  </a:cubicBezTo>
                  <a:cubicBezTo>
                    <a:pt x="6741" y="319"/>
                    <a:pt x="6740" y="319"/>
                    <a:pt x="6740" y="319"/>
                  </a:cubicBezTo>
                  <a:cubicBezTo>
                    <a:pt x="6714" y="342"/>
                    <a:pt x="6714" y="342"/>
                    <a:pt x="6714" y="342"/>
                  </a:cubicBezTo>
                  <a:cubicBezTo>
                    <a:pt x="6707" y="348"/>
                    <a:pt x="6700" y="354"/>
                    <a:pt x="6693" y="360"/>
                  </a:cubicBezTo>
                  <a:cubicBezTo>
                    <a:pt x="6690" y="363"/>
                    <a:pt x="6687" y="366"/>
                    <a:pt x="6684" y="369"/>
                  </a:cubicBezTo>
                  <a:cubicBezTo>
                    <a:pt x="6684" y="369"/>
                    <a:pt x="6684" y="369"/>
                    <a:pt x="6684" y="369"/>
                  </a:cubicBezTo>
                  <a:cubicBezTo>
                    <a:pt x="6682" y="371"/>
                    <a:pt x="6682" y="371"/>
                    <a:pt x="6682" y="371"/>
                  </a:cubicBezTo>
                  <a:cubicBezTo>
                    <a:pt x="6681" y="372"/>
                    <a:pt x="6680" y="373"/>
                    <a:pt x="6679" y="373"/>
                  </a:cubicBezTo>
                  <a:cubicBezTo>
                    <a:pt x="6677" y="375"/>
                    <a:pt x="6675" y="376"/>
                    <a:pt x="6673" y="376"/>
                  </a:cubicBezTo>
                  <a:close/>
                  <a:moveTo>
                    <a:pt x="1996" y="371"/>
                  </a:moveTo>
                  <a:cubicBezTo>
                    <a:pt x="1993" y="371"/>
                    <a:pt x="1990" y="369"/>
                    <a:pt x="1989" y="366"/>
                  </a:cubicBezTo>
                  <a:cubicBezTo>
                    <a:pt x="1988" y="363"/>
                    <a:pt x="1988" y="361"/>
                    <a:pt x="1989" y="359"/>
                  </a:cubicBezTo>
                  <a:cubicBezTo>
                    <a:pt x="1989" y="357"/>
                    <a:pt x="1991" y="355"/>
                    <a:pt x="1993" y="354"/>
                  </a:cubicBezTo>
                  <a:cubicBezTo>
                    <a:pt x="2007" y="348"/>
                    <a:pt x="2021" y="342"/>
                    <a:pt x="2035" y="336"/>
                  </a:cubicBezTo>
                  <a:cubicBezTo>
                    <a:pt x="2039" y="334"/>
                    <a:pt x="2044" y="336"/>
                    <a:pt x="2046" y="341"/>
                  </a:cubicBezTo>
                  <a:cubicBezTo>
                    <a:pt x="2047" y="343"/>
                    <a:pt x="2047" y="345"/>
                    <a:pt x="2046" y="347"/>
                  </a:cubicBezTo>
                  <a:cubicBezTo>
                    <a:pt x="2045" y="349"/>
                    <a:pt x="2043" y="351"/>
                    <a:pt x="2041" y="352"/>
                  </a:cubicBezTo>
                  <a:cubicBezTo>
                    <a:pt x="2027" y="358"/>
                    <a:pt x="2013" y="364"/>
                    <a:pt x="2000" y="370"/>
                  </a:cubicBezTo>
                  <a:cubicBezTo>
                    <a:pt x="1999" y="370"/>
                    <a:pt x="1998" y="371"/>
                    <a:pt x="1996" y="371"/>
                  </a:cubicBezTo>
                  <a:close/>
                  <a:moveTo>
                    <a:pt x="599" y="339"/>
                  </a:moveTo>
                  <a:cubicBezTo>
                    <a:pt x="597" y="339"/>
                    <a:pt x="595" y="338"/>
                    <a:pt x="594" y="337"/>
                  </a:cubicBezTo>
                  <a:cubicBezTo>
                    <a:pt x="581" y="329"/>
                    <a:pt x="569" y="321"/>
                    <a:pt x="557" y="313"/>
                  </a:cubicBezTo>
                  <a:cubicBezTo>
                    <a:pt x="557" y="313"/>
                    <a:pt x="557" y="313"/>
                    <a:pt x="556" y="313"/>
                  </a:cubicBezTo>
                  <a:cubicBezTo>
                    <a:pt x="554" y="312"/>
                    <a:pt x="553" y="310"/>
                    <a:pt x="552" y="307"/>
                  </a:cubicBezTo>
                  <a:cubicBezTo>
                    <a:pt x="552" y="305"/>
                    <a:pt x="552" y="303"/>
                    <a:pt x="553" y="301"/>
                  </a:cubicBezTo>
                  <a:cubicBezTo>
                    <a:pt x="556" y="297"/>
                    <a:pt x="561" y="296"/>
                    <a:pt x="565" y="298"/>
                  </a:cubicBezTo>
                  <a:cubicBezTo>
                    <a:pt x="565" y="298"/>
                    <a:pt x="565" y="298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78" y="306"/>
                    <a:pt x="591" y="315"/>
                    <a:pt x="603" y="323"/>
                  </a:cubicBezTo>
                  <a:cubicBezTo>
                    <a:pt x="607" y="326"/>
                    <a:pt x="608" y="331"/>
                    <a:pt x="606" y="335"/>
                  </a:cubicBezTo>
                  <a:cubicBezTo>
                    <a:pt x="604" y="337"/>
                    <a:pt x="601" y="339"/>
                    <a:pt x="599" y="339"/>
                  </a:cubicBezTo>
                  <a:close/>
                  <a:moveTo>
                    <a:pt x="4396" y="336"/>
                  </a:moveTo>
                  <a:cubicBezTo>
                    <a:pt x="4394" y="336"/>
                    <a:pt x="4392" y="335"/>
                    <a:pt x="4391" y="334"/>
                  </a:cubicBezTo>
                  <a:cubicBezTo>
                    <a:pt x="4389" y="333"/>
                    <a:pt x="4388" y="331"/>
                    <a:pt x="4388" y="329"/>
                  </a:cubicBezTo>
                  <a:cubicBezTo>
                    <a:pt x="4387" y="327"/>
                    <a:pt x="4388" y="324"/>
                    <a:pt x="4389" y="323"/>
                  </a:cubicBezTo>
                  <a:cubicBezTo>
                    <a:pt x="4391" y="319"/>
                    <a:pt x="4397" y="318"/>
                    <a:pt x="4401" y="320"/>
                  </a:cubicBezTo>
                  <a:cubicBezTo>
                    <a:pt x="4405" y="323"/>
                    <a:pt x="4406" y="328"/>
                    <a:pt x="4403" y="332"/>
                  </a:cubicBezTo>
                  <a:cubicBezTo>
                    <a:pt x="4401" y="335"/>
                    <a:pt x="4399" y="336"/>
                    <a:pt x="4396" y="336"/>
                  </a:cubicBezTo>
                  <a:close/>
                  <a:moveTo>
                    <a:pt x="2080" y="335"/>
                  </a:moveTo>
                  <a:cubicBezTo>
                    <a:pt x="2076" y="335"/>
                    <a:pt x="2073" y="333"/>
                    <a:pt x="2072" y="330"/>
                  </a:cubicBezTo>
                  <a:cubicBezTo>
                    <a:pt x="2070" y="326"/>
                    <a:pt x="2072" y="321"/>
                    <a:pt x="2077" y="319"/>
                  </a:cubicBezTo>
                  <a:cubicBezTo>
                    <a:pt x="2105" y="307"/>
                    <a:pt x="2133" y="297"/>
                    <a:pt x="2160" y="288"/>
                  </a:cubicBezTo>
                  <a:cubicBezTo>
                    <a:pt x="2202" y="274"/>
                    <a:pt x="2237" y="264"/>
                    <a:pt x="2269" y="258"/>
                  </a:cubicBezTo>
                  <a:cubicBezTo>
                    <a:pt x="2277" y="256"/>
                    <a:pt x="2286" y="254"/>
                    <a:pt x="2294" y="253"/>
                  </a:cubicBezTo>
                  <a:cubicBezTo>
                    <a:pt x="2299" y="252"/>
                    <a:pt x="2304" y="255"/>
                    <a:pt x="2304" y="260"/>
                  </a:cubicBezTo>
                  <a:cubicBezTo>
                    <a:pt x="2305" y="264"/>
                    <a:pt x="2302" y="269"/>
                    <a:pt x="2297" y="270"/>
                  </a:cubicBezTo>
                  <a:cubicBezTo>
                    <a:pt x="2288" y="271"/>
                    <a:pt x="2280" y="273"/>
                    <a:pt x="2273" y="274"/>
                  </a:cubicBezTo>
                  <a:cubicBezTo>
                    <a:pt x="2273" y="274"/>
                    <a:pt x="2273" y="274"/>
                    <a:pt x="2273" y="274"/>
                  </a:cubicBezTo>
                  <a:cubicBezTo>
                    <a:pt x="2241" y="281"/>
                    <a:pt x="2206" y="291"/>
                    <a:pt x="2165" y="304"/>
                  </a:cubicBezTo>
                  <a:cubicBezTo>
                    <a:pt x="2139" y="313"/>
                    <a:pt x="2111" y="323"/>
                    <a:pt x="2083" y="335"/>
                  </a:cubicBezTo>
                  <a:cubicBezTo>
                    <a:pt x="2082" y="335"/>
                    <a:pt x="2081" y="335"/>
                    <a:pt x="2080" y="335"/>
                  </a:cubicBezTo>
                  <a:close/>
                  <a:moveTo>
                    <a:pt x="4421" y="298"/>
                  </a:moveTo>
                  <a:cubicBezTo>
                    <a:pt x="4419" y="298"/>
                    <a:pt x="4418" y="298"/>
                    <a:pt x="4416" y="297"/>
                  </a:cubicBezTo>
                  <a:cubicBezTo>
                    <a:pt x="4415" y="296"/>
                    <a:pt x="4413" y="294"/>
                    <a:pt x="4413" y="292"/>
                  </a:cubicBezTo>
                  <a:cubicBezTo>
                    <a:pt x="4412" y="289"/>
                    <a:pt x="4413" y="287"/>
                    <a:pt x="4414" y="285"/>
                  </a:cubicBezTo>
                  <a:cubicBezTo>
                    <a:pt x="4417" y="280"/>
                    <a:pt x="4420" y="276"/>
                    <a:pt x="4422" y="272"/>
                  </a:cubicBezTo>
                  <a:cubicBezTo>
                    <a:pt x="4438" y="247"/>
                    <a:pt x="4438" y="247"/>
                    <a:pt x="4438" y="247"/>
                  </a:cubicBezTo>
                  <a:cubicBezTo>
                    <a:pt x="4441" y="243"/>
                    <a:pt x="4446" y="242"/>
                    <a:pt x="4450" y="245"/>
                  </a:cubicBezTo>
                  <a:cubicBezTo>
                    <a:pt x="4454" y="247"/>
                    <a:pt x="4455" y="252"/>
                    <a:pt x="4453" y="256"/>
                  </a:cubicBezTo>
                  <a:cubicBezTo>
                    <a:pt x="4449" y="262"/>
                    <a:pt x="4449" y="262"/>
                    <a:pt x="4449" y="262"/>
                  </a:cubicBezTo>
                  <a:cubicBezTo>
                    <a:pt x="4437" y="282"/>
                    <a:pt x="4437" y="282"/>
                    <a:pt x="4437" y="282"/>
                  </a:cubicBezTo>
                  <a:cubicBezTo>
                    <a:pt x="4434" y="285"/>
                    <a:pt x="4432" y="289"/>
                    <a:pt x="4428" y="295"/>
                  </a:cubicBezTo>
                  <a:cubicBezTo>
                    <a:pt x="4427" y="297"/>
                    <a:pt x="4424" y="298"/>
                    <a:pt x="4421" y="298"/>
                  </a:cubicBezTo>
                  <a:close/>
                  <a:moveTo>
                    <a:pt x="521" y="292"/>
                  </a:moveTo>
                  <a:cubicBezTo>
                    <a:pt x="520" y="292"/>
                    <a:pt x="519" y="291"/>
                    <a:pt x="517" y="291"/>
                  </a:cubicBezTo>
                  <a:cubicBezTo>
                    <a:pt x="513" y="288"/>
                    <a:pt x="512" y="283"/>
                    <a:pt x="514" y="279"/>
                  </a:cubicBezTo>
                  <a:cubicBezTo>
                    <a:pt x="516" y="275"/>
                    <a:pt x="521" y="273"/>
                    <a:pt x="525" y="276"/>
                  </a:cubicBezTo>
                  <a:cubicBezTo>
                    <a:pt x="527" y="277"/>
                    <a:pt x="529" y="278"/>
                    <a:pt x="529" y="281"/>
                  </a:cubicBezTo>
                  <a:cubicBezTo>
                    <a:pt x="530" y="283"/>
                    <a:pt x="530" y="285"/>
                    <a:pt x="529" y="287"/>
                  </a:cubicBezTo>
                  <a:cubicBezTo>
                    <a:pt x="527" y="290"/>
                    <a:pt x="525" y="292"/>
                    <a:pt x="521" y="292"/>
                  </a:cubicBezTo>
                  <a:close/>
                  <a:moveTo>
                    <a:pt x="5047" y="287"/>
                  </a:moveTo>
                  <a:cubicBezTo>
                    <a:pt x="5045" y="287"/>
                    <a:pt x="5042" y="286"/>
                    <a:pt x="5041" y="285"/>
                  </a:cubicBezTo>
                  <a:cubicBezTo>
                    <a:pt x="5030" y="273"/>
                    <a:pt x="5020" y="262"/>
                    <a:pt x="5010" y="252"/>
                  </a:cubicBezTo>
                  <a:cubicBezTo>
                    <a:pt x="5008" y="250"/>
                    <a:pt x="5007" y="248"/>
                    <a:pt x="5007" y="246"/>
                  </a:cubicBezTo>
                  <a:cubicBezTo>
                    <a:pt x="5007" y="244"/>
                    <a:pt x="5008" y="241"/>
                    <a:pt x="5010" y="240"/>
                  </a:cubicBezTo>
                  <a:cubicBezTo>
                    <a:pt x="5013" y="237"/>
                    <a:pt x="5019" y="237"/>
                    <a:pt x="5022" y="240"/>
                  </a:cubicBezTo>
                  <a:cubicBezTo>
                    <a:pt x="5033" y="251"/>
                    <a:pt x="5043" y="262"/>
                    <a:pt x="5053" y="273"/>
                  </a:cubicBezTo>
                  <a:cubicBezTo>
                    <a:pt x="5053" y="273"/>
                    <a:pt x="5053" y="273"/>
                    <a:pt x="5053" y="273"/>
                  </a:cubicBezTo>
                  <a:cubicBezTo>
                    <a:pt x="5055" y="275"/>
                    <a:pt x="5055" y="277"/>
                    <a:pt x="5055" y="279"/>
                  </a:cubicBezTo>
                  <a:cubicBezTo>
                    <a:pt x="5055" y="282"/>
                    <a:pt x="5054" y="284"/>
                    <a:pt x="5053" y="285"/>
                  </a:cubicBezTo>
                  <a:cubicBezTo>
                    <a:pt x="5051" y="287"/>
                    <a:pt x="5049" y="287"/>
                    <a:pt x="5047" y="287"/>
                  </a:cubicBezTo>
                  <a:close/>
                  <a:moveTo>
                    <a:pt x="6920" y="286"/>
                  </a:moveTo>
                  <a:cubicBezTo>
                    <a:pt x="6916" y="286"/>
                    <a:pt x="6912" y="283"/>
                    <a:pt x="6912" y="279"/>
                  </a:cubicBezTo>
                  <a:cubicBezTo>
                    <a:pt x="6911" y="274"/>
                    <a:pt x="6915" y="270"/>
                    <a:pt x="6919" y="269"/>
                  </a:cubicBezTo>
                  <a:cubicBezTo>
                    <a:pt x="6924" y="269"/>
                    <a:pt x="6928" y="272"/>
                    <a:pt x="6929" y="277"/>
                  </a:cubicBezTo>
                  <a:cubicBezTo>
                    <a:pt x="6929" y="282"/>
                    <a:pt x="6926" y="286"/>
                    <a:pt x="6921" y="286"/>
                  </a:cubicBezTo>
                  <a:cubicBezTo>
                    <a:pt x="6921" y="286"/>
                    <a:pt x="6921" y="286"/>
                    <a:pt x="6920" y="286"/>
                  </a:cubicBezTo>
                  <a:close/>
                  <a:moveTo>
                    <a:pt x="6965" y="282"/>
                  </a:moveTo>
                  <a:cubicBezTo>
                    <a:pt x="6961" y="282"/>
                    <a:pt x="6957" y="278"/>
                    <a:pt x="6957" y="274"/>
                  </a:cubicBezTo>
                  <a:cubicBezTo>
                    <a:pt x="6956" y="269"/>
                    <a:pt x="6960" y="265"/>
                    <a:pt x="6964" y="265"/>
                  </a:cubicBezTo>
                  <a:cubicBezTo>
                    <a:pt x="6972" y="264"/>
                    <a:pt x="6980" y="263"/>
                    <a:pt x="6988" y="262"/>
                  </a:cubicBezTo>
                  <a:cubicBezTo>
                    <a:pt x="6995" y="262"/>
                    <a:pt x="7002" y="261"/>
                    <a:pt x="7010" y="260"/>
                  </a:cubicBezTo>
                  <a:cubicBezTo>
                    <a:pt x="7010" y="260"/>
                    <a:pt x="7010" y="260"/>
                    <a:pt x="7010" y="260"/>
                  </a:cubicBezTo>
                  <a:cubicBezTo>
                    <a:pt x="7014" y="260"/>
                    <a:pt x="7018" y="263"/>
                    <a:pt x="7019" y="268"/>
                  </a:cubicBezTo>
                  <a:cubicBezTo>
                    <a:pt x="7019" y="270"/>
                    <a:pt x="7018" y="273"/>
                    <a:pt x="7017" y="274"/>
                  </a:cubicBezTo>
                  <a:cubicBezTo>
                    <a:pt x="7015" y="276"/>
                    <a:pt x="7013" y="277"/>
                    <a:pt x="7011" y="277"/>
                  </a:cubicBezTo>
                  <a:cubicBezTo>
                    <a:pt x="7004" y="278"/>
                    <a:pt x="6997" y="279"/>
                    <a:pt x="6989" y="279"/>
                  </a:cubicBezTo>
                  <a:cubicBezTo>
                    <a:pt x="6981" y="280"/>
                    <a:pt x="6973" y="281"/>
                    <a:pt x="6966" y="282"/>
                  </a:cubicBezTo>
                  <a:cubicBezTo>
                    <a:pt x="6966" y="282"/>
                    <a:pt x="6965" y="282"/>
                    <a:pt x="6965" y="282"/>
                  </a:cubicBezTo>
                  <a:close/>
                  <a:moveTo>
                    <a:pt x="7055" y="274"/>
                  </a:moveTo>
                  <a:cubicBezTo>
                    <a:pt x="7051" y="274"/>
                    <a:pt x="7047" y="270"/>
                    <a:pt x="7047" y="266"/>
                  </a:cubicBezTo>
                  <a:cubicBezTo>
                    <a:pt x="7047" y="264"/>
                    <a:pt x="7047" y="261"/>
                    <a:pt x="7049" y="260"/>
                  </a:cubicBezTo>
                  <a:cubicBezTo>
                    <a:pt x="7050" y="258"/>
                    <a:pt x="7052" y="257"/>
                    <a:pt x="7055" y="257"/>
                  </a:cubicBezTo>
                  <a:cubicBezTo>
                    <a:pt x="7086" y="254"/>
                    <a:pt x="7119" y="252"/>
                    <a:pt x="7153" y="250"/>
                  </a:cubicBezTo>
                  <a:cubicBezTo>
                    <a:pt x="7194" y="248"/>
                    <a:pt x="7238" y="245"/>
                    <a:pt x="7281" y="243"/>
                  </a:cubicBezTo>
                  <a:cubicBezTo>
                    <a:pt x="7286" y="243"/>
                    <a:pt x="7289" y="247"/>
                    <a:pt x="7290" y="251"/>
                  </a:cubicBezTo>
                  <a:cubicBezTo>
                    <a:pt x="7290" y="256"/>
                    <a:pt x="7286" y="260"/>
                    <a:pt x="7282" y="260"/>
                  </a:cubicBezTo>
                  <a:cubicBezTo>
                    <a:pt x="7238" y="262"/>
                    <a:pt x="7195" y="265"/>
                    <a:pt x="7154" y="267"/>
                  </a:cubicBezTo>
                  <a:cubicBezTo>
                    <a:pt x="7119" y="269"/>
                    <a:pt x="7087" y="271"/>
                    <a:pt x="7056" y="274"/>
                  </a:cubicBezTo>
                  <a:cubicBezTo>
                    <a:pt x="7056" y="274"/>
                    <a:pt x="7056" y="274"/>
                    <a:pt x="7055" y="274"/>
                  </a:cubicBezTo>
                  <a:close/>
                  <a:moveTo>
                    <a:pt x="480" y="272"/>
                  </a:moveTo>
                  <a:cubicBezTo>
                    <a:pt x="479" y="272"/>
                    <a:pt x="478" y="272"/>
                    <a:pt x="477" y="272"/>
                  </a:cubicBezTo>
                  <a:cubicBezTo>
                    <a:pt x="474" y="270"/>
                    <a:pt x="471" y="269"/>
                    <a:pt x="467" y="268"/>
                  </a:cubicBezTo>
                  <a:cubicBezTo>
                    <a:pt x="439" y="257"/>
                    <a:pt x="411" y="250"/>
                    <a:pt x="386" y="249"/>
                  </a:cubicBezTo>
                  <a:cubicBezTo>
                    <a:pt x="385" y="249"/>
                    <a:pt x="384" y="249"/>
                    <a:pt x="383" y="249"/>
                  </a:cubicBezTo>
                  <a:cubicBezTo>
                    <a:pt x="381" y="248"/>
                    <a:pt x="379" y="248"/>
                    <a:pt x="377" y="248"/>
                  </a:cubicBezTo>
                  <a:cubicBezTo>
                    <a:pt x="257" y="248"/>
                    <a:pt x="257" y="248"/>
                    <a:pt x="257" y="248"/>
                  </a:cubicBezTo>
                  <a:cubicBezTo>
                    <a:pt x="253" y="248"/>
                    <a:pt x="249" y="244"/>
                    <a:pt x="249" y="240"/>
                  </a:cubicBezTo>
                  <a:cubicBezTo>
                    <a:pt x="249" y="235"/>
                    <a:pt x="253" y="231"/>
                    <a:pt x="257" y="231"/>
                  </a:cubicBezTo>
                  <a:cubicBezTo>
                    <a:pt x="376" y="231"/>
                    <a:pt x="376" y="231"/>
                    <a:pt x="376" y="231"/>
                  </a:cubicBezTo>
                  <a:cubicBezTo>
                    <a:pt x="376" y="231"/>
                    <a:pt x="376" y="231"/>
                    <a:pt x="377" y="231"/>
                  </a:cubicBezTo>
                  <a:cubicBezTo>
                    <a:pt x="377" y="231"/>
                    <a:pt x="377" y="231"/>
                    <a:pt x="377" y="231"/>
                  </a:cubicBezTo>
                  <a:cubicBezTo>
                    <a:pt x="379" y="231"/>
                    <a:pt x="382" y="231"/>
                    <a:pt x="384" y="232"/>
                  </a:cubicBezTo>
                  <a:cubicBezTo>
                    <a:pt x="385" y="232"/>
                    <a:pt x="386" y="232"/>
                    <a:pt x="387" y="232"/>
                  </a:cubicBezTo>
                  <a:cubicBezTo>
                    <a:pt x="414" y="234"/>
                    <a:pt x="443" y="240"/>
                    <a:pt x="474" y="252"/>
                  </a:cubicBezTo>
                  <a:cubicBezTo>
                    <a:pt x="477" y="253"/>
                    <a:pt x="481" y="255"/>
                    <a:pt x="484" y="256"/>
                  </a:cubicBezTo>
                  <a:cubicBezTo>
                    <a:pt x="488" y="258"/>
                    <a:pt x="490" y="263"/>
                    <a:pt x="488" y="267"/>
                  </a:cubicBezTo>
                  <a:cubicBezTo>
                    <a:pt x="487" y="270"/>
                    <a:pt x="484" y="272"/>
                    <a:pt x="480" y="272"/>
                  </a:cubicBezTo>
                  <a:close/>
                  <a:moveTo>
                    <a:pt x="2431" y="265"/>
                  </a:moveTo>
                  <a:cubicBezTo>
                    <a:pt x="2431" y="265"/>
                    <a:pt x="2430" y="265"/>
                    <a:pt x="2430" y="265"/>
                  </a:cubicBezTo>
                  <a:cubicBezTo>
                    <a:pt x="2426" y="265"/>
                    <a:pt x="2421" y="264"/>
                    <a:pt x="2417" y="263"/>
                  </a:cubicBezTo>
                  <a:cubicBezTo>
                    <a:pt x="2408" y="262"/>
                    <a:pt x="2398" y="262"/>
                    <a:pt x="2386" y="262"/>
                  </a:cubicBezTo>
                  <a:cubicBezTo>
                    <a:pt x="2384" y="262"/>
                    <a:pt x="2381" y="261"/>
                    <a:pt x="2380" y="259"/>
                  </a:cubicBezTo>
                  <a:cubicBezTo>
                    <a:pt x="2378" y="257"/>
                    <a:pt x="2377" y="255"/>
                    <a:pt x="2377" y="253"/>
                  </a:cubicBezTo>
                  <a:cubicBezTo>
                    <a:pt x="2378" y="248"/>
                    <a:pt x="2381" y="245"/>
                    <a:pt x="2386" y="245"/>
                  </a:cubicBezTo>
                  <a:cubicBezTo>
                    <a:pt x="2386" y="245"/>
                    <a:pt x="2386" y="245"/>
                    <a:pt x="2386" y="245"/>
                  </a:cubicBezTo>
                  <a:cubicBezTo>
                    <a:pt x="2399" y="245"/>
                    <a:pt x="2409" y="245"/>
                    <a:pt x="2419" y="247"/>
                  </a:cubicBezTo>
                  <a:cubicBezTo>
                    <a:pt x="2423" y="247"/>
                    <a:pt x="2428" y="248"/>
                    <a:pt x="2432" y="248"/>
                  </a:cubicBezTo>
                  <a:cubicBezTo>
                    <a:pt x="2435" y="249"/>
                    <a:pt x="2437" y="250"/>
                    <a:pt x="2438" y="252"/>
                  </a:cubicBezTo>
                  <a:cubicBezTo>
                    <a:pt x="2439" y="254"/>
                    <a:pt x="2440" y="256"/>
                    <a:pt x="2439" y="258"/>
                  </a:cubicBezTo>
                  <a:cubicBezTo>
                    <a:pt x="2439" y="262"/>
                    <a:pt x="2435" y="265"/>
                    <a:pt x="2431" y="265"/>
                  </a:cubicBezTo>
                  <a:close/>
                  <a:moveTo>
                    <a:pt x="2341" y="264"/>
                  </a:moveTo>
                  <a:cubicBezTo>
                    <a:pt x="2336" y="264"/>
                    <a:pt x="2333" y="260"/>
                    <a:pt x="2332" y="256"/>
                  </a:cubicBezTo>
                  <a:cubicBezTo>
                    <a:pt x="2332" y="254"/>
                    <a:pt x="2333" y="251"/>
                    <a:pt x="2334" y="250"/>
                  </a:cubicBezTo>
                  <a:cubicBezTo>
                    <a:pt x="2336" y="248"/>
                    <a:pt x="2338" y="247"/>
                    <a:pt x="2340" y="247"/>
                  </a:cubicBezTo>
                  <a:cubicBezTo>
                    <a:pt x="2345" y="246"/>
                    <a:pt x="2349" y="250"/>
                    <a:pt x="2349" y="254"/>
                  </a:cubicBezTo>
                  <a:cubicBezTo>
                    <a:pt x="2350" y="259"/>
                    <a:pt x="2346" y="263"/>
                    <a:pt x="2342" y="264"/>
                  </a:cubicBezTo>
                  <a:cubicBezTo>
                    <a:pt x="2341" y="264"/>
                    <a:pt x="2341" y="264"/>
                    <a:pt x="2341" y="264"/>
                  </a:cubicBezTo>
                  <a:close/>
                  <a:moveTo>
                    <a:pt x="7326" y="258"/>
                  </a:moveTo>
                  <a:cubicBezTo>
                    <a:pt x="7322" y="258"/>
                    <a:pt x="7318" y="255"/>
                    <a:pt x="7318" y="250"/>
                  </a:cubicBezTo>
                  <a:cubicBezTo>
                    <a:pt x="7318" y="248"/>
                    <a:pt x="7319" y="246"/>
                    <a:pt x="7320" y="244"/>
                  </a:cubicBezTo>
                  <a:cubicBezTo>
                    <a:pt x="7322" y="243"/>
                    <a:pt x="7324" y="242"/>
                    <a:pt x="7326" y="241"/>
                  </a:cubicBezTo>
                  <a:cubicBezTo>
                    <a:pt x="7326" y="241"/>
                    <a:pt x="7326" y="241"/>
                    <a:pt x="7326" y="241"/>
                  </a:cubicBezTo>
                  <a:cubicBezTo>
                    <a:pt x="7331" y="241"/>
                    <a:pt x="7335" y="245"/>
                    <a:pt x="7335" y="250"/>
                  </a:cubicBezTo>
                  <a:cubicBezTo>
                    <a:pt x="7335" y="254"/>
                    <a:pt x="7331" y="258"/>
                    <a:pt x="7327" y="258"/>
                  </a:cubicBezTo>
                  <a:cubicBezTo>
                    <a:pt x="7327" y="258"/>
                    <a:pt x="7327" y="258"/>
                    <a:pt x="7326" y="258"/>
                  </a:cubicBezTo>
                  <a:close/>
                  <a:moveTo>
                    <a:pt x="7372" y="257"/>
                  </a:moveTo>
                  <a:cubicBezTo>
                    <a:pt x="7367" y="257"/>
                    <a:pt x="7363" y="253"/>
                    <a:pt x="7363" y="249"/>
                  </a:cubicBezTo>
                  <a:cubicBezTo>
                    <a:pt x="7363" y="246"/>
                    <a:pt x="7364" y="244"/>
                    <a:pt x="7365" y="242"/>
                  </a:cubicBezTo>
                  <a:cubicBezTo>
                    <a:pt x="7367" y="241"/>
                    <a:pt x="7369" y="240"/>
                    <a:pt x="7371" y="240"/>
                  </a:cubicBezTo>
                  <a:cubicBezTo>
                    <a:pt x="7385" y="239"/>
                    <a:pt x="7399" y="239"/>
                    <a:pt x="7417" y="238"/>
                  </a:cubicBezTo>
                  <a:cubicBezTo>
                    <a:pt x="7422" y="238"/>
                    <a:pt x="7425" y="242"/>
                    <a:pt x="7425" y="246"/>
                  </a:cubicBezTo>
                  <a:cubicBezTo>
                    <a:pt x="7426" y="251"/>
                    <a:pt x="7422" y="255"/>
                    <a:pt x="7417" y="255"/>
                  </a:cubicBezTo>
                  <a:cubicBezTo>
                    <a:pt x="7401" y="256"/>
                    <a:pt x="7386" y="256"/>
                    <a:pt x="7372" y="257"/>
                  </a:cubicBezTo>
                  <a:cubicBezTo>
                    <a:pt x="7372" y="257"/>
                    <a:pt x="7372" y="257"/>
                    <a:pt x="7372" y="257"/>
                  </a:cubicBezTo>
                  <a:close/>
                  <a:moveTo>
                    <a:pt x="7462" y="254"/>
                  </a:moveTo>
                  <a:cubicBezTo>
                    <a:pt x="7458" y="254"/>
                    <a:pt x="7454" y="250"/>
                    <a:pt x="7454" y="246"/>
                  </a:cubicBezTo>
                  <a:cubicBezTo>
                    <a:pt x="7454" y="243"/>
                    <a:pt x="7454" y="241"/>
                    <a:pt x="7456" y="240"/>
                  </a:cubicBezTo>
                  <a:cubicBezTo>
                    <a:pt x="7458" y="238"/>
                    <a:pt x="7460" y="237"/>
                    <a:pt x="7462" y="237"/>
                  </a:cubicBezTo>
                  <a:cubicBezTo>
                    <a:pt x="7471" y="237"/>
                    <a:pt x="7479" y="236"/>
                    <a:pt x="7487" y="236"/>
                  </a:cubicBezTo>
                  <a:cubicBezTo>
                    <a:pt x="7553" y="234"/>
                    <a:pt x="7621" y="233"/>
                    <a:pt x="7688" y="232"/>
                  </a:cubicBezTo>
                  <a:cubicBezTo>
                    <a:pt x="7688" y="232"/>
                    <a:pt x="7688" y="232"/>
                    <a:pt x="7688" y="232"/>
                  </a:cubicBezTo>
                  <a:cubicBezTo>
                    <a:pt x="7693" y="232"/>
                    <a:pt x="7697" y="236"/>
                    <a:pt x="7697" y="241"/>
                  </a:cubicBezTo>
                  <a:cubicBezTo>
                    <a:pt x="7697" y="245"/>
                    <a:pt x="7693" y="249"/>
                    <a:pt x="7688" y="249"/>
                  </a:cubicBezTo>
                  <a:cubicBezTo>
                    <a:pt x="7620" y="250"/>
                    <a:pt x="7553" y="251"/>
                    <a:pt x="7488" y="253"/>
                  </a:cubicBezTo>
                  <a:cubicBezTo>
                    <a:pt x="7479" y="253"/>
                    <a:pt x="7471" y="254"/>
                    <a:pt x="7462" y="254"/>
                  </a:cubicBezTo>
                  <a:cubicBezTo>
                    <a:pt x="7462" y="254"/>
                    <a:pt x="7462" y="254"/>
                    <a:pt x="7462" y="254"/>
                  </a:cubicBezTo>
                  <a:close/>
                  <a:moveTo>
                    <a:pt x="7734" y="249"/>
                  </a:moveTo>
                  <a:cubicBezTo>
                    <a:pt x="7729" y="249"/>
                    <a:pt x="7725" y="245"/>
                    <a:pt x="7725" y="240"/>
                  </a:cubicBezTo>
                  <a:cubicBezTo>
                    <a:pt x="7725" y="236"/>
                    <a:pt x="7729" y="232"/>
                    <a:pt x="7734" y="232"/>
                  </a:cubicBezTo>
                  <a:cubicBezTo>
                    <a:pt x="7734" y="232"/>
                    <a:pt x="7734" y="232"/>
                    <a:pt x="7734" y="232"/>
                  </a:cubicBezTo>
                  <a:cubicBezTo>
                    <a:pt x="7738" y="232"/>
                    <a:pt x="7742" y="236"/>
                    <a:pt x="7742" y="240"/>
                  </a:cubicBezTo>
                  <a:cubicBezTo>
                    <a:pt x="7742" y="245"/>
                    <a:pt x="7738" y="249"/>
                    <a:pt x="7734" y="249"/>
                  </a:cubicBezTo>
                  <a:cubicBezTo>
                    <a:pt x="7734" y="249"/>
                    <a:pt x="7734" y="249"/>
                    <a:pt x="7734" y="249"/>
                  </a:cubicBezTo>
                  <a:close/>
                  <a:moveTo>
                    <a:pt x="7779" y="248"/>
                  </a:moveTo>
                  <a:cubicBezTo>
                    <a:pt x="7779" y="248"/>
                    <a:pt x="7779" y="248"/>
                    <a:pt x="7779" y="248"/>
                  </a:cubicBezTo>
                  <a:cubicBezTo>
                    <a:pt x="7774" y="248"/>
                    <a:pt x="7770" y="245"/>
                    <a:pt x="7770" y="240"/>
                  </a:cubicBezTo>
                  <a:cubicBezTo>
                    <a:pt x="7770" y="238"/>
                    <a:pt x="7771" y="236"/>
                    <a:pt x="7773" y="234"/>
                  </a:cubicBezTo>
                  <a:cubicBezTo>
                    <a:pt x="7774" y="232"/>
                    <a:pt x="7777" y="231"/>
                    <a:pt x="7779" y="231"/>
                  </a:cubicBezTo>
                  <a:cubicBezTo>
                    <a:pt x="7793" y="231"/>
                    <a:pt x="7808" y="231"/>
                    <a:pt x="7824" y="231"/>
                  </a:cubicBezTo>
                  <a:cubicBezTo>
                    <a:pt x="7824" y="231"/>
                    <a:pt x="7824" y="231"/>
                    <a:pt x="7824" y="231"/>
                  </a:cubicBezTo>
                  <a:cubicBezTo>
                    <a:pt x="7829" y="231"/>
                    <a:pt x="7833" y="235"/>
                    <a:pt x="7833" y="240"/>
                  </a:cubicBezTo>
                  <a:cubicBezTo>
                    <a:pt x="7833" y="242"/>
                    <a:pt x="7832" y="244"/>
                    <a:pt x="7830" y="246"/>
                  </a:cubicBezTo>
                  <a:cubicBezTo>
                    <a:pt x="7829" y="247"/>
                    <a:pt x="7826" y="248"/>
                    <a:pt x="7824" y="248"/>
                  </a:cubicBezTo>
                  <a:cubicBezTo>
                    <a:pt x="7809" y="248"/>
                    <a:pt x="7794" y="248"/>
                    <a:pt x="7779" y="248"/>
                  </a:cubicBezTo>
                  <a:close/>
                  <a:moveTo>
                    <a:pt x="212" y="248"/>
                  </a:moveTo>
                  <a:cubicBezTo>
                    <a:pt x="167" y="248"/>
                    <a:pt x="167" y="248"/>
                    <a:pt x="167" y="248"/>
                  </a:cubicBezTo>
                  <a:cubicBezTo>
                    <a:pt x="162" y="248"/>
                    <a:pt x="158" y="244"/>
                    <a:pt x="158" y="240"/>
                  </a:cubicBezTo>
                  <a:cubicBezTo>
                    <a:pt x="158" y="235"/>
                    <a:pt x="162" y="231"/>
                    <a:pt x="167" y="231"/>
                  </a:cubicBezTo>
                  <a:cubicBezTo>
                    <a:pt x="212" y="231"/>
                    <a:pt x="212" y="231"/>
                    <a:pt x="212" y="231"/>
                  </a:cubicBezTo>
                  <a:cubicBezTo>
                    <a:pt x="217" y="231"/>
                    <a:pt x="221" y="235"/>
                    <a:pt x="221" y="240"/>
                  </a:cubicBezTo>
                  <a:cubicBezTo>
                    <a:pt x="221" y="244"/>
                    <a:pt x="217" y="248"/>
                    <a:pt x="212" y="248"/>
                  </a:cubicBezTo>
                  <a:close/>
                  <a:moveTo>
                    <a:pt x="122" y="248"/>
                  </a:moveTo>
                  <a:cubicBezTo>
                    <a:pt x="117" y="248"/>
                    <a:pt x="113" y="244"/>
                    <a:pt x="113" y="240"/>
                  </a:cubicBezTo>
                  <a:cubicBezTo>
                    <a:pt x="113" y="235"/>
                    <a:pt x="117" y="231"/>
                    <a:pt x="122" y="231"/>
                  </a:cubicBezTo>
                  <a:cubicBezTo>
                    <a:pt x="126" y="231"/>
                    <a:pt x="130" y="235"/>
                    <a:pt x="130" y="240"/>
                  </a:cubicBezTo>
                  <a:cubicBezTo>
                    <a:pt x="130" y="244"/>
                    <a:pt x="126" y="248"/>
                    <a:pt x="122" y="248"/>
                  </a:cubicBezTo>
                  <a:close/>
                  <a:moveTo>
                    <a:pt x="76" y="248"/>
                  </a:moveTo>
                  <a:cubicBezTo>
                    <a:pt x="8" y="248"/>
                    <a:pt x="8" y="248"/>
                    <a:pt x="8" y="248"/>
                  </a:cubicBezTo>
                  <a:cubicBezTo>
                    <a:pt x="4" y="248"/>
                    <a:pt x="0" y="244"/>
                    <a:pt x="0" y="240"/>
                  </a:cubicBezTo>
                  <a:cubicBezTo>
                    <a:pt x="0" y="235"/>
                    <a:pt x="4" y="231"/>
                    <a:pt x="8" y="231"/>
                  </a:cubicBezTo>
                  <a:cubicBezTo>
                    <a:pt x="76" y="231"/>
                    <a:pt x="76" y="231"/>
                    <a:pt x="76" y="231"/>
                  </a:cubicBezTo>
                  <a:cubicBezTo>
                    <a:pt x="81" y="231"/>
                    <a:pt x="85" y="235"/>
                    <a:pt x="85" y="240"/>
                  </a:cubicBezTo>
                  <a:cubicBezTo>
                    <a:pt x="85" y="244"/>
                    <a:pt x="81" y="248"/>
                    <a:pt x="76" y="248"/>
                  </a:cubicBezTo>
                  <a:close/>
                  <a:moveTo>
                    <a:pt x="4984" y="222"/>
                  </a:moveTo>
                  <a:cubicBezTo>
                    <a:pt x="4982" y="222"/>
                    <a:pt x="4980" y="221"/>
                    <a:pt x="4978" y="219"/>
                  </a:cubicBezTo>
                  <a:cubicBezTo>
                    <a:pt x="4977" y="218"/>
                    <a:pt x="4976" y="216"/>
                    <a:pt x="4976" y="213"/>
                  </a:cubicBezTo>
                  <a:cubicBezTo>
                    <a:pt x="4976" y="211"/>
                    <a:pt x="4977" y="209"/>
                    <a:pt x="4978" y="207"/>
                  </a:cubicBezTo>
                  <a:cubicBezTo>
                    <a:pt x="4982" y="204"/>
                    <a:pt x="4987" y="204"/>
                    <a:pt x="4990" y="208"/>
                  </a:cubicBezTo>
                  <a:cubicBezTo>
                    <a:pt x="4994" y="211"/>
                    <a:pt x="4994" y="216"/>
                    <a:pt x="4990" y="220"/>
                  </a:cubicBezTo>
                  <a:cubicBezTo>
                    <a:pt x="4989" y="221"/>
                    <a:pt x="4987" y="222"/>
                    <a:pt x="4984" y="222"/>
                  </a:cubicBezTo>
                  <a:close/>
                  <a:moveTo>
                    <a:pt x="4469" y="222"/>
                  </a:moveTo>
                  <a:cubicBezTo>
                    <a:pt x="4468" y="222"/>
                    <a:pt x="4466" y="221"/>
                    <a:pt x="4465" y="220"/>
                  </a:cubicBezTo>
                  <a:cubicBezTo>
                    <a:pt x="4463" y="219"/>
                    <a:pt x="4462" y="217"/>
                    <a:pt x="4461" y="215"/>
                  </a:cubicBezTo>
                  <a:cubicBezTo>
                    <a:pt x="4460" y="213"/>
                    <a:pt x="4461" y="211"/>
                    <a:pt x="4462" y="209"/>
                  </a:cubicBezTo>
                  <a:cubicBezTo>
                    <a:pt x="4469" y="198"/>
                    <a:pt x="4469" y="198"/>
                    <a:pt x="4469" y="198"/>
                  </a:cubicBezTo>
                  <a:cubicBezTo>
                    <a:pt x="4485" y="172"/>
                    <a:pt x="4498" y="151"/>
                    <a:pt x="4511" y="133"/>
                  </a:cubicBezTo>
                  <a:cubicBezTo>
                    <a:pt x="4527" y="111"/>
                    <a:pt x="4541" y="92"/>
                    <a:pt x="4554" y="76"/>
                  </a:cubicBezTo>
                  <a:cubicBezTo>
                    <a:pt x="4569" y="59"/>
                    <a:pt x="4584" y="44"/>
                    <a:pt x="4598" y="33"/>
                  </a:cubicBezTo>
                  <a:cubicBezTo>
                    <a:pt x="4599" y="31"/>
                    <a:pt x="4601" y="30"/>
                    <a:pt x="4603" y="29"/>
                  </a:cubicBezTo>
                  <a:cubicBezTo>
                    <a:pt x="4606" y="26"/>
                    <a:pt x="4612" y="27"/>
                    <a:pt x="4614" y="30"/>
                  </a:cubicBezTo>
                  <a:cubicBezTo>
                    <a:pt x="4617" y="34"/>
                    <a:pt x="4617" y="39"/>
                    <a:pt x="4613" y="42"/>
                  </a:cubicBezTo>
                  <a:cubicBezTo>
                    <a:pt x="4611" y="43"/>
                    <a:pt x="4610" y="45"/>
                    <a:pt x="4609" y="46"/>
                  </a:cubicBezTo>
                  <a:cubicBezTo>
                    <a:pt x="4596" y="57"/>
                    <a:pt x="4581" y="71"/>
                    <a:pt x="4567" y="87"/>
                  </a:cubicBezTo>
                  <a:cubicBezTo>
                    <a:pt x="4554" y="103"/>
                    <a:pt x="4540" y="122"/>
                    <a:pt x="4525" y="143"/>
                  </a:cubicBezTo>
                  <a:cubicBezTo>
                    <a:pt x="4512" y="161"/>
                    <a:pt x="4499" y="181"/>
                    <a:pt x="4483" y="207"/>
                  </a:cubicBezTo>
                  <a:cubicBezTo>
                    <a:pt x="4476" y="218"/>
                    <a:pt x="4476" y="218"/>
                    <a:pt x="4476" y="218"/>
                  </a:cubicBezTo>
                  <a:cubicBezTo>
                    <a:pt x="4475" y="220"/>
                    <a:pt x="4472" y="222"/>
                    <a:pt x="4469" y="222"/>
                  </a:cubicBezTo>
                  <a:close/>
                  <a:moveTo>
                    <a:pt x="4952" y="190"/>
                  </a:moveTo>
                  <a:cubicBezTo>
                    <a:pt x="4950" y="190"/>
                    <a:pt x="4948" y="189"/>
                    <a:pt x="4946" y="188"/>
                  </a:cubicBezTo>
                  <a:cubicBezTo>
                    <a:pt x="4941" y="182"/>
                    <a:pt x="4935" y="177"/>
                    <a:pt x="4927" y="169"/>
                  </a:cubicBezTo>
                  <a:cubicBezTo>
                    <a:pt x="4927" y="169"/>
                    <a:pt x="4927" y="169"/>
                    <a:pt x="4927" y="169"/>
                  </a:cubicBezTo>
                  <a:cubicBezTo>
                    <a:pt x="4899" y="144"/>
                    <a:pt x="4899" y="144"/>
                    <a:pt x="4899" y="144"/>
                  </a:cubicBezTo>
                  <a:cubicBezTo>
                    <a:pt x="4871" y="119"/>
                    <a:pt x="4871" y="119"/>
                    <a:pt x="4871" y="119"/>
                  </a:cubicBezTo>
                  <a:cubicBezTo>
                    <a:pt x="4865" y="115"/>
                    <a:pt x="4860" y="110"/>
                    <a:pt x="4854" y="106"/>
                  </a:cubicBezTo>
                  <a:cubicBezTo>
                    <a:pt x="4850" y="103"/>
                    <a:pt x="4846" y="100"/>
                    <a:pt x="4842" y="96"/>
                  </a:cubicBezTo>
                  <a:cubicBezTo>
                    <a:pt x="4814" y="76"/>
                    <a:pt x="4814" y="76"/>
                    <a:pt x="4814" y="76"/>
                  </a:cubicBezTo>
                  <a:cubicBezTo>
                    <a:pt x="4800" y="66"/>
                    <a:pt x="4785" y="57"/>
                    <a:pt x="4771" y="49"/>
                  </a:cubicBezTo>
                  <a:cubicBezTo>
                    <a:pt x="4767" y="47"/>
                    <a:pt x="4766" y="41"/>
                    <a:pt x="4768" y="37"/>
                  </a:cubicBezTo>
                  <a:cubicBezTo>
                    <a:pt x="4770" y="33"/>
                    <a:pt x="4776" y="32"/>
                    <a:pt x="4780" y="34"/>
                  </a:cubicBezTo>
                  <a:cubicBezTo>
                    <a:pt x="4794" y="42"/>
                    <a:pt x="4809" y="52"/>
                    <a:pt x="4823" y="62"/>
                  </a:cubicBezTo>
                  <a:cubicBezTo>
                    <a:pt x="4823" y="62"/>
                    <a:pt x="4823" y="62"/>
                    <a:pt x="4823" y="62"/>
                  </a:cubicBezTo>
                  <a:cubicBezTo>
                    <a:pt x="4853" y="83"/>
                    <a:pt x="4853" y="83"/>
                    <a:pt x="4853" y="83"/>
                  </a:cubicBezTo>
                  <a:cubicBezTo>
                    <a:pt x="4857" y="86"/>
                    <a:pt x="4861" y="89"/>
                    <a:pt x="4865" y="93"/>
                  </a:cubicBezTo>
                  <a:cubicBezTo>
                    <a:pt x="4870" y="97"/>
                    <a:pt x="4876" y="101"/>
                    <a:pt x="4882" y="106"/>
                  </a:cubicBezTo>
                  <a:cubicBezTo>
                    <a:pt x="4910" y="131"/>
                    <a:pt x="4910" y="131"/>
                    <a:pt x="4910" y="131"/>
                  </a:cubicBezTo>
                  <a:cubicBezTo>
                    <a:pt x="4939" y="157"/>
                    <a:pt x="4939" y="157"/>
                    <a:pt x="4939" y="157"/>
                  </a:cubicBezTo>
                  <a:cubicBezTo>
                    <a:pt x="4945" y="163"/>
                    <a:pt x="4952" y="169"/>
                    <a:pt x="4958" y="175"/>
                  </a:cubicBezTo>
                  <a:cubicBezTo>
                    <a:pt x="4962" y="179"/>
                    <a:pt x="4962" y="184"/>
                    <a:pt x="4958" y="188"/>
                  </a:cubicBezTo>
                  <a:cubicBezTo>
                    <a:pt x="4957" y="189"/>
                    <a:pt x="4955" y="190"/>
                    <a:pt x="4952" y="190"/>
                  </a:cubicBezTo>
                  <a:close/>
                  <a:moveTo>
                    <a:pt x="4735" y="30"/>
                  </a:moveTo>
                  <a:cubicBezTo>
                    <a:pt x="4734" y="30"/>
                    <a:pt x="4732" y="30"/>
                    <a:pt x="4731" y="29"/>
                  </a:cubicBezTo>
                  <a:cubicBezTo>
                    <a:pt x="4731" y="29"/>
                    <a:pt x="4730" y="29"/>
                    <a:pt x="4728" y="28"/>
                  </a:cubicBezTo>
                  <a:cubicBezTo>
                    <a:pt x="4728" y="28"/>
                    <a:pt x="4727" y="28"/>
                    <a:pt x="4726" y="28"/>
                  </a:cubicBezTo>
                  <a:cubicBezTo>
                    <a:pt x="4714" y="23"/>
                    <a:pt x="4714" y="23"/>
                    <a:pt x="4714" y="23"/>
                  </a:cubicBezTo>
                  <a:cubicBezTo>
                    <a:pt x="4709" y="22"/>
                    <a:pt x="4709" y="22"/>
                    <a:pt x="4709" y="22"/>
                  </a:cubicBezTo>
                  <a:cubicBezTo>
                    <a:pt x="4702" y="20"/>
                    <a:pt x="4696" y="18"/>
                    <a:pt x="4690" y="18"/>
                  </a:cubicBezTo>
                  <a:cubicBezTo>
                    <a:pt x="4688" y="17"/>
                    <a:pt x="4686" y="16"/>
                    <a:pt x="4684" y="14"/>
                  </a:cubicBezTo>
                  <a:cubicBezTo>
                    <a:pt x="4683" y="12"/>
                    <a:pt x="4683" y="10"/>
                    <a:pt x="4683" y="8"/>
                  </a:cubicBezTo>
                  <a:cubicBezTo>
                    <a:pt x="4684" y="3"/>
                    <a:pt x="4688" y="0"/>
                    <a:pt x="4693" y="1"/>
                  </a:cubicBezTo>
                  <a:cubicBezTo>
                    <a:pt x="4699" y="2"/>
                    <a:pt x="4706" y="3"/>
                    <a:pt x="4713" y="5"/>
                  </a:cubicBezTo>
                  <a:cubicBezTo>
                    <a:pt x="4719" y="7"/>
                    <a:pt x="4719" y="7"/>
                    <a:pt x="4719" y="7"/>
                  </a:cubicBezTo>
                  <a:cubicBezTo>
                    <a:pt x="4732" y="12"/>
                    <a:pt x="4732" y="12"/>
                    <a:pt x="4732" y="12"/>
                  </a:cubicBezTo>
                  <a:cubicBezTo>
                    <a:pt x="4733" y="12"/>
                    <a:pt x="4733" y="12"/>
                    <a:pt x="4734" y="12"/>
                  </a:cubicBezTo>
                  <a:cubicBezTo>
                    <a:pt x="4735" y="12"/>
                    <a:pt x="4736" y="13"/>
                    <a:pt x="4738" y="14"/>
                  </a:cubicBezTo>
                  <a:cubicBezTo>
                    <a:pt x="4740" y="15"/>
                    <a:pt x="4742" y="16"/>
                    <a:pt x="4743" y="19"/>
                  </a:cubicBezTo>
                  <a:cubicBezTo>
                    <a:pt x="4744" y="21"/>
                    <a:pt x="4743" y="23"/>
                    <a:pt x="4742" y="25"/>
                  </a:cubicBezTo>
                  <a:cubicBezTo>
                    <a:pt x="4741" y="28"/>
                    <a:pt x="4738" y="30"/>
                    <a:pt x="4735" y="30"/>
                  </a:cubicBezTo>
                  <a:close/>
                  <a:moveTo>
                    <a:pt x="4647" y="21"/>
                  </a:moveTo>
                  <a:cubicBezTo>
                    <a:pt x="4643" y="21"/>
                    <a:pt x="4640" y="19"/>
                    <a:pt x="4639" y="16"/>
                  </a:cubicBezTo>
                  <a:cubicBezTo>
                    <a:pt x="4638" y="14"/>
                    <a:pt x="4638" y="11"/>
                    <a:pt x="4639" y="9"/>
                  </a:cubicBezTo>
                  <a:cubicBezTo>
                    <a:pt x="4640" y="7"/>
                    <a:pt x="4642" y="6"/>
                    <a:pt x="4644" y="5"/>
                  </a:cubicBezTo>
                  <a:cubicBezTo>
                    <a:pt x="4648" y="3"/>
                    <a:pt x="4653" y="6"/>
                    <a:pt x="4655" y="10"/>
                  </a:cubicBezTo>
                  <a:cubicBezTo>
                    <a:pt x="4656" y="15"/>
                    <a:pt x="4654" y="19"/>
                    <a:pt x="4650" y="21"/>
                  </a:cubicBezTo>
                  <a:cubicBezTo>
                    <a:pt x="4649" y="21"/>
                    <a:pt x="4648" y="21"/>
                    <a:pt x="4647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Calibri"/>
              </a:endParaRPr>
            </a:p>
          </p:txBody>
        </p:sp>
      </p:grpSp>
      <p:sp>
        <p:nvSpPr>
          <p:cNvPr id="52" name="Freeform 46">
            <a:extLst>
              <a:ext uri="{FF2B5EF4-FFF2-40B4-BE49-F238E27FC236}">
                <a16:creationId xmlns:a16="http://schemas.microsoft.com/office/drawing/2014/main" id="{48C12605-E741-4509-A9CC-4A1C516C14F3}"/>
              </a:ext>
            </a:extLst>
          </p:cNvPr>
          <p:cNvSpPr>
            <a:spLocks/>
          </p:cNvSpPr>
          <p:nvPr/>
        </p:nvSpPr>
        <p:spPr bwMode="auto">
          <a:xfrm>
            <a:off x="-1587" y="2521862"/>
            <a:ext cx="12193587" cy="2012688"/>
          </a:xfrm>
          <a:custGeom>
            <a:avLst/>
            <a:gdLst>
              <a:gd name="T0" fmla="*/ 0 w 7756"/>
              <a:gd name="T1" fmla="*/ 374 h 1277"/>
              <a:gd name="T2" fmla="*/ 952 w 7756"/>
              <a:gd name="T3" fmla="*/ 751 h 1277"/>
              <a:gd name="T4" fmla="*/ 2033 w 7756"/>
              <a:gd name="T5" fmla="*/ 261 h 1277"/>
              <a:gd name="T6" fmla="*/ 3162 w 7756"/>
              <a:gd name="T7" fmla="*/ 1108 h 1277"/>
              <a:gd name="T8" fmla="*/ 4009 w 7756"/>
              <a:gd name="T9" fmla="*/ 171 h 1277"/>
              <a:gd name="T10" fmla="*/ 4348 w 7756"/>
              <a:gd name="T11" fmla="*/ 35 h 1277"/>
              <a:gd name="T12" fmla="*/ 5534 w 7756"/>
              <a:gd name="T13" fmla="*/ 882 h 1277"/>
              <a:gd name="T14" fmla="*/ 6720 w 7756"/>
              <a:gd name="T15" fmla="*/ 245 h 1277"/>
              <a:gd name="T16" fmla="*/ 7508 w 7756"/>
              <a:gd name="T17" fmla="*/ 519 h 1277"/>
              <a:gd name="T18" fmla="*/ 7756 w 7756"/>
              <a:gd name="T19" fmla="*/ 519 h 12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7756" h="1277">
                <a:moveTo>
                  <a:pt x="0" y="374"/>
                </a:moveTo>
                <a:cubicBezTo>
                  <a:pt x="364" y="374"/>
                  <a:pt x="537" y="630"/>
                  <a:pt x="952" y="751"/>
                </a:cubicBezTo>
                <a:cubicBezTo>
                  <a:pt x="1282" y="847"/>
                  <a:pt x="1751" y="148"/>
                  <a:pt x="2033" y="261"/>
                </a:cubicBezTo>
                <a:cubicBezTo>
                  <a:pt x="2315" y="374"/>
                  <a:pt x="2880" y="1277"/>
                  <a:pt x="3162" y="1108"/>
                </a:cubicBezTo>
                <a:cubicBezTo>
                  <a:pt x="3357" y="991"/>
                  <a:pt x="3714" y="443"/>
                  <a:pt x="4009" y="171"/>
                </a:cubicBezTo>
                <a:cubicBezTo>
                  <a:pt x="4141" y="49"/>
                  <a:pt x="4235" y="0"/>
                  <a:pt x="4348" y="35"/>
                </a:cubicBezTo>
                <a:cubicBezTo>
                  <a:pt x="4662" y="134"/>
                  <a:pt x="5082" y="995"/>
                  <a:pt x="5534" y="882"/>
                </a:cubicBezTo>
                <a:cubicBezTo>
                  <a:pt x="5986" y="769"/>
                  <a:pt x="6381" y="133"/>
                  <a:pt x="6720" y="245"/>
                </a:cubicBezTo>
                <a:cubicBezTo>
                  <a:pt x="6984" y="334"/>
                  <a:pt x="7227" y="519"/>
                  <a:pt x="7508" y="519"/>
                </a:cubicBezTo>
                <a:cubicBezTo>
                  <a:pt x="7593" y="519"/>
                  <a:pt x="7617" y="519"/>
                  <a:pt x="7756" y="519"/>
                </a:cubicBezTo>
              </a:path>
            </a:pathLst>
          </a:custGeom>
          <a:noFill/>
          <a:ln w="477838" cap="flat">
            <a:solidFill>
              <a:srgbClr val="C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45714" tIns="22857" rIns="45714" bIns="22857" numCol="1" anchor="t" anchorCtr="0" compatLnSpc="1">
            <a:prstTxWarp prst="textNoShape">
              <a:avLst/>
            </a:prstTxWarp>
          </a:bodyPr>
          <a:lstStyle/>
          <a:p>
            <a:pPr defTabSz="228554">
              <a:defRPr/>
            </a:pPr>
            <a:endParaRPr lang="en-US" sz="900" dirty="0">
              <a:solidFill>
                <a:srgbClr val="172144"/>
              </a:solidFill>
              <a:latin typeface="Calibri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55098B7-891D-4C06-85D8-0AD532892ADF}"/>
              </a:ext>
            </a:extLst>
          </p:cNvPr>
          <p:cNvGrpSpPr/>
          <p:nvPr/>
        </p:nvGrpSpPr>
        <p:grpSpPr>
          <a:xfrm>
            <a:off x="6442954" y="2290141"/>
            <a:ext cx="463442" cy="463442"/>
            <a:chOff x="2585671" y="2792627"/>
            <a:chExt cx="766119" cy="766119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0CBD9577-9185-41E8-8A11-77F6BCC668BE}"/>
                </a:ext>
              </a:extLst>
            </p:cNvPr>
            <p:cNvSpPr/>
            <p:nvPr/>
          </p:nvSpPr>
          <p:spPr>
            <a:xfrm>
              <a:off x="2585671" y="2792627"/>
              <a:ext cx="766119" cy="766119"/>
            </a:xfrm>
            <a:prstGeom prst="ellipse">
              <a:avLst/>
            </a:prstGeom>
            <a:solidFill>
              <a:schemeClr val="bg1"/>
            </a:solidFill>
            <a:ln w="73025" cmpd="sng">
              <a:solidFill>
                <a:srgbClr val="FF0000"/>
              </a:solidFill>
            </a:ln>
            <a:effectLst>
              <a:outerShdw blurRad="165100" dist="38100" dir="8100000" algn="tr" rotWithShape="0">
                <a:schemeClr val="tx1">
                  <a:alpha val="56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228554">
                <a:defRPr/>
              </a:pPr>
              <a:endParaRPr lang="en-US" sz="900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F998F861-DE7E-406C-92D3-7A3301258681}"/>
                </a:ext>
              </a:extLst>
            </p:cNvPr>
            <p:cNvSpPr/>
            <p:nvPr/>
          </p:nvSpPr>
          <p:spPr>
            <a:xfrm>
              <a:off x="2680932" y="2887888"/>
              <a:ext cx="575596" cy="575596"/>
            </a:xfrm>
            <a:prstGeom prst="ellipse">
              <a:avLst/>
            </a:prstGeom>
            <a:solidFill>
              <a:schemeClr val="bg1"/>
            </a:solidFill>
            <a:ln w="25400" cmpd="sng">
              <a:solidFill>
                <a:srgbClr val="888785"/>
              </a:solidFill>
            </a:ln>
            <a:effectLst>
              <a:outerShdw blurRad="177800" dist="114300" dir="6600000" sx="102000" sy="102000" algn="ctr" rotWithShape="0">
                <a:schemeClr val="tx1">
                  <a:alpha val="87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228554">
                <a:defRPr/>
              </a:pPr>
              <a:endParaRPr lang="en-US" sz="900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1BCD30F6-CD6A-4B58-A422-BE74B995280C}"/>
                </a:ext>
              </a:extLst>
            </p:cNvPr>
            <p:cNvSpPr/>
            <p:nvPr/>
          </p:nvSpPr>
          <p:spPr>
            <a:xfrm>
              <a:off x="2821044" y="3028000"/>
              <a:ext cx="295372" cy="295372"/>
            </a:xfrm>
            <a:prstGeom prst="ellipse">
              <a:avLst/>
            </a:prstGeom>
            <a:solidFill>
              <a:srgbClr val="B40001"/>
            </a:solidFill>
            <a:ln w="254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228554">
                <a:defRPr/>
              </a:pPr>
              <a:endParaRPr lang="en-US" sz="900">
                <a:solidFill>
                  <a:srgbClr val="FFFFFF"/>
                </a:solidFill>
                <a:latin typeface="Calibri"/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797508B2-63F5-4FBD-BDC0-C794189AFAD1}"/>
              </a:ext>
            </a:extLst>
          </p:cNvPr>
          <p:cNvGrpSpPr/>
          <p:nvPr/>
        </p:nvGrpSpPr>
        <p:grpSpPr>
          <a:xfrm>
            <a:off x="8290059" y="3688724"/>
            <a:ext cx="383010" cy="383010"/>
            <a:chOff x="2585671" y="2792627"/>
            <a:chExt cx="766119" cy="766119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DD76203C-04C6-4980-B0EE-DE013013D8CC}"/>
                </a:ext>
              </a:extLst>
            </p:cNvPr>
            <p:cNvSpPr/>
            <p:nvPr/>
          </p:nvSpPr>
          <p:spPr>
            <a:xfrm>
              <a:off x="2585671" y="2792627"/>
              <a:ext cx="766119" cy="766119"/>
            </a:xfrm>
            <a:prstGeom prst="ellipse">
              <a:avLst/>
            </a:prstGeom>
            <a:solidFill>
              <a:schemeClr val="bg1"/>
            </a:solidFill>
            <a:ln w="73025" cmpd="sng">
              <a:solidFill>
                <a:srgbClr val="FF0000"/>
              </a:solidFill>
            </a:ln>
            <a:effectLst>
              <a:outerShdw blurRad="165100" dist="38100" dir="8100000" algn="tr" rotWithShape="0">
                <a:schemeClr val="tx1">
                  <a:alpha val="56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228554">
                <a:defRPr/>
              </a:pPr>
              <a:endParaRPr lang="en-US" sz="900" dirty="0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49D1087D-0ADD-4BBD-B680-C9549595ACB8}"/>
                </a:ext>
              </a:extLst>
            </p:cNvPr>
            <p:cNvSpPr/>
            <p:nvPr/>
          </p:nvSpPr>
          <p:spPr>
            <a:xfrm>
              <a:off x="2680932" y="2887888"/>
              <a:ext cx="575596" cy="575596"/>
            </a:xfrm>
            <a:prstGeom prst="ellipse">
              <a:avLst/>
            </a:prstGeom>
            <a:solidFill>
              <a:schemeClr val="bg1"/>
            </a:solidFill>
            <a:ln w="25400" cmpd="sng">
              <a:solidFill>
                <a:srgbClr val="888785"/>
              </a:solidFill>
            </a:ln>
            <a:effectLst>
              <a:outerShdw blurRad="177800" dist="114300" dir="6600000" sx="102000" sy="102000" algn="ctr" rotWithShape="0">
                <a:schemeClr val="tx1">
                  <a:alpha val="87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228554">
                <a:defRPr/>
              </a:pPr>
              <a:endParaRPr lang="en-US" sz="900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F7D0E60D-77DC-4FE2-A7EF-84BA409E0A74}"/>
                </a:ext>
              </a:extLst>
            </p:cNvPr>
            <p:cNvSpPr/>
            <p:nvPr/>
          </p:nvSpPr>
          <p:spPr>
            <a:xfrm>
              <a:off x="2821044" y="3028000"/>
              <a:ext cx="295372" cy="295372"/>
            </a:xfrm>
            <a:prstGeom prst="ellipse">
              <a:avLst/>
            </a:prstGeom>
            <a:solidFill>
              <a:srgbClr val="B40001"/>
            </a:solidFill>
            <a:ln w="254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228554">
                <a:defRPr/>
              </a:pPr>
              <a:endParaRPr lang="en-US" sz="900">
                <a:solidFill>
                  <a:srgbClr val="FFFFFF"/>
                </a:solidFill>
                <a:latin typeface="Calibri"/>
              </a:endParaRP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2AEC0326-85CD-42C6-A9B5-8EA915ECFC8F}"/>
              </a:ext>
            </a:extLst>
          </p:cNvPr>
          <p:cNvGrpSpPr/>
          <p:nvPr/>
        </p:nvGrpSpPr>
        <p:grpSpPr>
          <a:xfrm>
            <a:off x="8479947" y="2008893"/>
            <a:ext cx="2463890" cy="354183"/>
            <a:chOff x="16962107" y="3958425"/>
            <a:chExt cx="4928423" cy="536382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F957F494-8302-4308-BB71-5D0366F20CF1}"/>
                </a:ext>
              </a:extLst>
            </p:cNvPr>
            <p:cNvSpPr/>
            <p:nvPr/>
          </p:nvSpPr>
          <p:spPr>
            <a:xfrm>
              <a:off x="16962107" y="3959888"/>
              <a:ext cx="4854581" cy="534919"/>
            </a:xfrm>
            <a:prstGeom prst="rect">
              <a:avLst/>
            </a:prstGeom>
            <a:solidFill>
              <a:srgbClr val="B400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228554">
                <a:defRPr/>
              </a:pPr>
              <a:endParaRPr lang="en-US" sz="900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4F28C48-D386-45FF-91EC-B4834A7F0A46}"/>
                </a:ext>
              </a:extLst>
            </p:cNvPr>
            <p:cNvSpPr txBox="1"/>
            <p:nvPr/>
          </p:nvSpPr>
          <p:spPr>
            <a:xfrm>
              <a:off x="17422243" y="3958425"/>
              <a:ext cx="4468287" cy="5127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228554">
                <a:defRPr/>
              </a:pPr>
              <a:r>
                <a:rPr lang="en-US" sz="1600" b="1" dirty="0">
                  <a:solidFill>
                    <a:srgbClr val="FFFFFF"/>
                  </a:solidFill>
                  <a:latin typeface="Century Gothic"/>
                </a:rPr>
                <a:t>Diagnosis</a:t>
              </a:r>
              <a:endParaRPr lang="en-US" sz="900" dirty="0">
                <a:solidFill>
                  <a:srgbClr val="172144"/>
                </a:solidFill>
                <a:latin typeface="Calibri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F1DFD5F-C017-4B7C-AC69-879B5296C97F}"/>
              </a:ext>
            </a:extLst>
          </p:cNvPr>
          <p:cNvGrpSpPr/>
          <p:nvPr/>
        </p:nvGrpSpPr>
        <p:grpSpPr>
          <a:xfrm>
            <a:off x="1497642" y="3458526"/>
            <a:ext cx="383010" cy="383010"/>
            <a:chOff x="2585671" y="2792627"/>
            <a:chExt cx="766119" cy="766119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29BEC022-122C-4421-B351-3552FCD9C5D1}"/>
                </a:ext>
              </a:extLst>
            </p:cNvPr>
            <p:cNvSpPr/>
            <p:nvPr/>
          </p:nvSpPr>
          <p:spPr>
            <a:xfrm>
              <a:off x="2585671" y="2792627"/>
              <a:ext cx="766119" cy="766119"/>
            </a:xfrm>
            <a:prstGeom prst="ellipse">
              <a:avLst/>
            </a:prstGeom>
            <a:solidFill>
              <a:schemeClr val="bg1"/>
            </a:solidFill>
            <a:ln w="73025" cmpd="sng">
              <a:solidFill>
                <a:srgbClr val="FF0000"/>
              </a:solidFill>
            </a:ln>
            <a:effectLst>
              <a:outerShdw blurRad="165100" dist="38100" dir="8100000" algn="tr" rotWithShape="0">
                <a:schemeClr val="tx1">
                  <a:alpha val="56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228554">
                <a:defRPr/>
              </a:pPr>
              <a:endParaRPr lang="en-US" sz="900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255A58B4-9854-45B8-BA22-9F39E4794E59}"/>
                </a:ext>
              </a:extLst>
            </p:cNvPr>
            <p:cNvSpPr/>
            <p:nvPr/>
          </p:nvSpPr>
          <p:spPr>
            <a:xfrm>
              <a:off x="2680932" y="2887888"/>
              <a:ext cx="575596" cy="575596"/>
            </a:xfrm>
            <a:prstGeom prst="ellipse">
              <a:avLst/>
            </a:prstGeom>
            <a:solidFill>
              <a:schemeClr val="bg1"/>
            </a:solidFill>
            <a:ln w="25400" cmpd="sng">
              <a:solidFill>
                <a:srgbClr val="888785"/>
              </a:solidFill>
            </a:ln>
            <a:effectLst>
              <a:outerShdw blurRad="177800" dist="114300" dir="6600000" sx="102000" sy="102000" algn="ctr" rotWithShape="0">
                <a:schemeClr val="tx1">
                  <a:alpha val="87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228554">
                <a:defRPr/>
              </a:pPr>
              <a:endParaRPr lang="en-US" sz="900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82924FE8-35A5-482E-A91C-BD7C83E3B22C}"/>
                </a:ext>
              </a:extLst>
            </p:cNvPr>
            <p:cNvSpPr/>
            <p:nvPr/>
          </p:nvSpPr>
          <p:spPr>
            <a:xfrm>
              <a:off x="2821044" y="3028000"/>
              <a:ext cx="295372" cy="295372"/>
            </a:xfrm>
            <a:prstGeom prst="ellipse">
              <a:avLst/>
            </a:prstGeom>
            <a:solidFill>
              <a:srgbClr val="B40001"/>
            </a:solidFill>
            <a:ln w="254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228554">
                <a:defRPr/>
              </a:pPr>
              <a:endParaRPr lang="en-US" sz="900">
                <a:solidFill>
                  <a:srgbClr val="FFFFFF"/>
                </a:solidFill>
                <a:latin typeface="Calibri"/>
              </a:endParaRPr>
            </a:p>
          </p:txBody>
        </p:sp>
      </p:grpSp>
      <p:sp>
        <p:nvSpPr>
          <p:cNvPr id="71" name="TextBox 70">
            <a:extLst>
              <a:ext uri="{FF2B5EF4-FFF2-40B4-BE49-F238E27FC236}">
                <a16:creationId xmlns:a16="http://schemas.microsoft.com/office/drawing/2014/main" id="{C0FB5071-9177-4B4A-9DFB-DA56A6E98B2D}"/>
              </a:ext>
            </a:extLst>
          </p:cNvPr>
          <p:cNvSpPr txBox="1"/>
          <p:nvPr/>
        </p:nvSpPr>
        <p:spPr>
          <a:xfrm>
            <a:off x="1497642" y="479174"/>
            <a:ext cx="66557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228554">
              <a:defRPr/>
            </a:pPr>
            <a:r>
              <a:rPr lang="en-GB" sz="3200" b="1" dirty="0">
                <a:solidFill>
                  <a:schemeClr val="bg1">
                    <a:lumMod val="50000"/>
                  </a:schemeClr>
                </a:solidFill>
                <a:latin typeface="Century Gothic"/>
              </a:rPr>
              <a:t>Persuasive Master Challenge</a:t>
            </a:r>
            <a:endParaRPr lang="en-GB" sz="2699" b="1" dirty="0">
              <a:solidFill>
                <a:srgbClr val="888785"/>
              </a:solidFill>
              <a:latin typeface="Century Gothic"/>
            </a:endParaRP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C6DE1483-2184-4BC1-B3B6-A6D924D7DF62}"/>
              </a:ext>
            </a:extLst>
          </p:cNvPr>
          <p:cNvGrpSpPr/>
          <p:nvPr/>
        </p:nvGrpSpPr>
        <p:grpSpPr>
          <a:xfrm>
            <a:off x="1411150" y="5888431"/>
            <a:ext cx="3331295" cy="665228"/>
            <a:chOff x="6320338" y="9627134"/>
            <a:chExt cx="3572374" cy="1469203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EFF907D1-A5B2-4BFF-B691-F0EC5725DE81}"/>
                </a:ext>
              </a:extLst>
            </p:cNvPr>
            <p:cNvSpPr/>
            <p:nvPr/>
          </p:nvSpPr>
          <p:spPr>
            <a:xfrm>
              <a:off x="6320338" y="9641178"/>
              <a:ext cx="2359682" cy="1455159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228554">
                <a:defRPr/>
              </a:pPr>
              <a:endParaRPr lang="en-US" sz="900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CA25417C-DCAF-4078-89D1-652057D0AD35}"/>
                </a:ext>
              </a:extLst>
            </p:cNvPr>
            <p:cNvSpPr txBox="1"/>
            <p:nvPr/>
          </p:nvSpPr>
          <p:spPr>
            <a:xfrm>
              <a:off x="6555681" y="9627134"/>
              <a:ext cx="3337031" cy="6771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228554">
                <a:spcAft>
                  <a:spcPts val="300"/>
                </a:spcAft>
                <a:defRPr/>
              </a:pPr>
              <a:endParaRPr lang="en-US" sz="1600" b="1" dirty="0">
                <a:solidFill>
                  <a:srgbClr val="C00000"/>
                </a:solidFill>
                <a:latin typeface="Century Gothic"/>
              </a:endParaRPr>
            </a:p>
          </p:txBody>
        </p:sp>
      </p:grp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EE974B34-B5FF-4349-B8F7-051A5C4F4132}"/>
              </a:ext>
            </a:extLst>
          </p:cNvPr>
          <p:cNvCxnSpPr>
            <a:cxnSpLocks/>
            <a:stCxn id="27" idx="0"/>
          </p:cNvCxnSpPr>
          <p:nvPr/>
        </p:nvCxnSpPr>
        <p:spPr>
          <a:xfrm>
            <a:off x="1689147" y="3576197"/>
            <a:ext cx="0" cy="1563710"/>
          </a:xfrm>
          <a:prstGeom prst="line">
            <a:avLst/>
          </a:prstGeom>
          <a:ln>
            <a:solidFill>
              <a:srgbClr val="B40001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9" name="Group 78">
            <a:extLst>
              <a:ext uri="{FF2B5EF4-FFF2-40B4-BE49-F238E27FC236}">
                <a16:creationId xmlns:a16="http://schemas.microsoft.com/office/drawing/2014/main" id="{F313D361-5609-4292-A0FD-1EFF0E21C203}"/>
              </a:ext>
            </a:extLst>
          </p:cNvPr>
          <p:cNvGrpSpPr/>
          <p:nvPr/>
        </p:nvGrpSpPr>
        <p:grpSpPr>
          <a:xfrm>
            <a:off x="1689146" y="4666330"/>
            <a:ext cx="3682170" cy="371159"/>
            <a:chOff x="6320339" y="9713341"/>
            <a:chExt cx="3576214" cy="620291"/>
          </a:xfrm>
          <a:solidFill>
            <a:schemeClr val="bg1">
              <a:lumMod val="75000"/>
            </a:schemeClr>
          </a:solidFill>
        </p:grpSpPr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88E6741F-B846-42F1-9FC8-4F464FC14553}"/>
                </a:ext>
              </a:extLst>
            </p:cNvPr>
            <p:cNvSpPr/>
            <p:nvPr/>
          </p:nvSpPr>
          <p:spPr>
            <a:xfrm>
              <a:off x="6320339" y="9713341"/>
              <a:ext cx="3273303" cy="62029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228554">
                <a:defRPr/>
              </a:pPr>
              <a:endParaRPr lang="en-US" sz="900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475AE53A-D306-408C-A48C-7D1134EBD9DC}"/>
                </a:ext>
              </a:extLst>
            </p:cNvPr>
            <p:cNvSpPr txBox="1"/>
            <p:nvPr/>
          </p:nvSpPr>
          <p:spPr>
            <a:xfrm>
              <a:off x="6392048" y="9736382"/>
              <a:ext cx="3504505" cy="56580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defTabSz="228554">
                <a:spcAft>
                  <a:spcPts val="300"/>
                </a:spcAft>
                <a:defRPr/>
              </a:pPr>
              <a:r>
                <a:rPr lang="en-US" sz="1600" b="1" dirty="0">
                  <a:solidFill>
                    <a:srgbClr val="FFFFFF"/>
                  </a:solidFill>
                  <a:latin typeface="Century Gothic"/>
                </a:rPr>
                <a:t>Vesicle Isolation</a:t>
              </a:r>
              <a:endParaRPr lang="en-US" sz="1600" b="1" dirty="0">
                <a:solidFill>
                  <a:srgbClr val="C00000"/>
                </a:solidFill>
                <a:latin typeface="Century Gothic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94E9A37F-FF69-0DF3-2EDE-EDBF175CCCC1}"/>
              </a:ext>
            </a:extLst>
          </p:cNvPr>
          <p:cNvGrpSpPr/>
          <p:nvPr/>
        </p:nvGrpSpPr>
        <p:grpSpPr>
          <a:xfrm>
            <a:off x="6674680" y="4851266"/>
            <a:ext cx="2393120" cy="356890"/>
            <a:chOff x="6810633" y="9820961"/>
            <a:chExt cx="2324256" cy="713871"/>
          </a:xfrm>
          <a:solidFill>
            <a:schemeClr val="bg1">
              <a:lumMod val="75000"/>
            </a:schemeClr>
          </a:solidFill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BCC1254-0D90-9973-5498-4587A4354002}"/>
                </a:ext>
              </a:extLst>
            </p:cNvPr>
            <p:cNvSpPr/>
            <p:nvPr/>
          </p:nvSpPr>
          <p:spPr>
            <a:xfrm>
              <a:off x="6810633" y="9820961"/>
              <a:ext cx="2324256" cy="70431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228554">
                <a:defRPr/>
              </a:pPr>
              <a:endParaRPr lang="en-US" sz="900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3776183-2500-E0B1-7E54-CD0EE8B89CF6}"/>
                </a:ext>
              </a:extLst>
            </p:cNvPr>
            <p:cNvSpPr txBox="1"/>
            <p:nvPr/>
          </p:nvSpPr>
          <p:spPr>
            <a:xfrm>
              <a:off x="6821204" y="9857636"/>
              <a:ext cx="2155100" cy="677196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defTabSz="228554">
                <a:spcAft>
                  <a:spcPts val="300"/>
                </a:spcAft>
                <a:defRPr/>
              </a:pPr>
              <a:r>
                <a:rPr lang="en-US" sz="1600" b="1" dirty="0">
                  <a:solidFill>
                    <a:srgbClr val="FFFFFF"/>
                  </a:solidFill>
                  <a:latin typeface="Century Gothic"/>
                </a:rPr>
                <a:t>Protein Analysis </a:t>
              </a:r>
              <a:endParaRPr lang="en-US" sz="1600" b="1" dirty="0">
                <a:solidFill>
                  <a:srgbClr val="C00000"/>
                </a:solidFill>
                <a:latin typeface="Century Gothic"/>
              </a:endParaRPr>
            </a:p>
          </p:txBody>
        </p:sp>
      </p:grpSp>
      <p:pic>
        <p:nvPicPr>
          <p:cNvPr id="3" name="Picture 20" descr="Logo&#10;&#10;Description automatically generated">
            <a:extLst>
              <a:ext uri="{FF2B5EF4-FFF2-40B4-BE49-F238E27FC236}">
                <a16:creationId xmlns:a16="http://schemas.microsoft.com/office/drawing/2014/main" id="{1FB00579-E0F1-5078-9057-3742BD318C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8916" y="5959319"/>
            <a:ext cx="2044127" cy="520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832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3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34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9" presetClass="entr" presetSubtype="0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9" presetClass="entr" presetSubtype="0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9" presetClass="entr" presetSubtype="0" decel="10000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1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3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3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1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3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7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43E5E48-56E5-CC4D-9DC1-185FE234E8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/>
              <a:t>General requirements</a:t>
            </a:r>
          </a:p>
        </p:txBody>
      </p:sp>
      <p:sp>
        <p:nvSpPr>
          <p:cNvPr id="28" name="Tijdelijke aanduiding voor datum 27">
            <a:extLst>
              <a:ext uri="{FF2B5EF4-FFF2-40B4-BE49-F238E27FC236}">
                <a16:creationId xmlns:a16="http://schemas.microsoft.com/office/drawing/2014/main" id="{F6619E48-6BB4-4B2B-8885-7BB030FE24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25CD7-5486-4421-AA33-628B544728B1}" type="datetime1">
              <a:rPr lang="en-US" smtClean="0"/>
              <a:t>2/8/2023</a:t>
            </a:fld>
            <a:endParaRPr lang="en-US" dirty="0"/>
          </a:p>
        </p:txBody>
      </p:sp>
      <p:sp>
        <p:nvSpPr>
          <p:cNvPr id="31" name="Tijdelijke aanduiding voor dianummer 30">
            <a:extLst>
              <a:ext uri="{FF2B5EF4-FFF2-40B4-BE49-F238E27FC236}">
                <a16:creationId xmlns:a16="http://schemas.microsoft.com/office/drawing/2014/main" id="{BB9FEFDF-DA29-417E-A5AC-732752AB40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28CFD0-8D77-2C4C-B6CF-F519536927E9}" type="slidenum">
              <a:rPr lang="en-US" smtClean="0"/>
              <a:t>10</a:t>
            </a:fld>
            <a:endParaRPr lang="en-US"/>
          </a:p>
        </p:txBody>
      </p:sp>
      <p:sp>
        <p:nvSpPr>
          <p:cNvPr id="35" name="Tekstvak 34">
            <a:extLst>
              <a:ext uri="{FF2B5EF4-FFF2-40B4-BE49-F238E27FC236}">
                <a16:creationId xmlns:a16="http://schemas.microsoft.com/office/drawing/2014/main" id="{0FD052F7-071A-4196-AB56-F8BA2232B738}"/>
              </a:ext>
            </a:extLst>
          </p:cNvPr>
          <p:cNvSpPr txBox="1"/>
          <p:nvPr/>
        </p:nvSpPr>
        <p:spPr>
          <a:xfrm>
            <a:off x="17034" y="0"/>
            <a:ext cx="615553" cy="685800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nl-NL" sz="2800" b="1" dirty="0">
                <a:solidFill>
                  <a:srgbClr val="D9D9D9"/>
                </a:solidFill>
              </a:rPr>
              <a:t>REQUIREMENTS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1B6591B-94E3-97DE-B20B-328CC6FC9C45}"/>
              </a:ext>
            </a:extLst>
          </p:cNvPr>
          <p:cNvSpPr txBox="1"/>
          <p:nvPr/>
        </p:nvSpPr>
        <p:spPr>
          <a:xfrm>
            <a:off x="1200589" y="2250442"/>
            <a:ext cx="10123714" cy="2585323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latin typeface="Calibri"/>
                <a:ea typeface="Calibri" panose="020F0502020204030204" pitchFamily="34" charset="0"/>
                <a:cs typeface="Times New Roman"/>
              </a:rPr>
              <a:t>User friendly (attractive/professional user interface) and recognizable for general practitioners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GB" dirty="0">
                <a:effectLst/>
                <a:latin typeface="Calibri"/>
                <a:ea typeface="Calibri" panose="020F0502020204030204" pitchFamily="34" charset="0"/>
                <a:cs typeface="Times New Roman"/>
              </a:rPr>
              <a:t>Software will be an In vitro Diagnostic Device (Class B) and must be compliant to ISO62304</a:t>
            </a:r>
            <a:endParaRPr lang="en-NL">
              <a:effectLst/>
              <a:latin typeface="Calibri"/>
              <a:ea typeface="Calibri" panose="020F0502020204030204" pitchFamily="34" charset="0"/>
              <a:cs typeface="Times New Roman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GB" dirty="0">
                <a:effectLst/>
                <a:latin typeface="Calibri"/>
                <a:ea typeface="Calibri" panose="020F0502020204030204" pitchFamily="34" charset="0"/>
                <a:cs typeface="Times New Roman"/>
              </a:rPr>
              <a:t>Ensure that algorithm IP is protected</a:t>
            </a:r>
            <a:endParaRPr lang="en-NL">
              <a:effectLst/>
              <a:latin typeface="Calibri"/>
              <a:ea typeface="Calibri" panose="020F0502020204030204" pitchFamily="34" charset="0"/>
              <a:cs typeface="Times New Roman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GB" dirty="0">
                <a:latin typeface="Calibri"/>
                <a:ea typeface="Calibri" panose="020F0502020204030204" pitchFamily="34" charset="0"/>
                <a:cs typeface="Times New Roman"/>
              </a:rPr>
              <a:t>Patient data protected and meets </a:t>
            </a:r>
            <a:r>
              <a:rPr lang="en-GB" dirty="0">
                <a:effectLst/>
                <a:latin typeface="Calibri"/>
                <a:ea typeface="Calibri" panose="020F0502020204030204" pitchFamily="34" charset="0"/>
                <a:cs typeface="Times New Roman"/>
              </a:rPr>
              <a:t>GDPR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GB" dirty="0">
                <a:effectLst/>
                <a:latin typeface="Calibri"/>
                <a:ea typeface="Calibri" panose="020F0502020204030204" pitchFamily="34" charset="0"/>
                <a:cs typeface="Times New Roman"/>
              </a:rPr>
              <a:t>Input of signal value proteins must be importable (excel)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latin typeface="Calibri"/>
                <a:ea typeface="Calibri" panose="020F0502020204030204" pitchFamily="34" charset="0"/>
                <a:cs typeface="Times New Roman"/>
              </a:rPr>
              <a:t>Input of other patient data separately added</a:t>
            </a:r>
            <a:endParaRPr lang="en-NL">
              <a:effectLst/>
              <a:latin typeface="Calibri"/>
              <a:ea typeface="Calibri" panose="020F0502020204030204" pitchFamily="34" charset="0"/>
              <a:cs typeface="Times New Roman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Calibri"/>
                <a:ea typeface="Calibri" panose="020F0502020204030204" pitchFamily="34" charset="0"/>
                <a:cs typeface="Times New Roman"/>
              </a:rPr>
              <a:t>Options platform: for example locked excel or cloud-based solution </a:t>
            </a:r>
            <a:endParaRPr lang="en-GB">
              <a:latin typeface="Calibri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Calibri"/>
                <a:ea typeface="Calibri" panose="020F0502020204030204" pitchFamily="34" charset="0"/>
                <a:cs typeface="Times New Roman"/>
              </a:rPr>
              <a:t>Option to collect patient data at Persuasive for further research</a:t>
            </a:r>
            <a:endParaRPr lang="en-GB">
              <a:latin typeface="Calibri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NL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3E287E-40FF-D4E0-0388-01E14DD117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30057350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43E5E48-56E5-CC4D-9DC1-185FE234E8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/>
              <a:t>Case study</a:t>
            </a:r>
          </a:p>
        </p:txBody>
      </p:sp>
      <p:sp>
        <p:nvSpPr>
          <p:cNvPr id="28" name="Tijdelijke aanduiding voor datum 27">
            <a:extLst>
              <a:ext uri="{FF2B5EF4-FFF2-40B4-BE49-F238E27FC236}">
                <a16:creationId xmlns:a16="http://schemas.microsoft.com/office/drawing/2014/main" id="{F6619E48-6BB4-4B2B-8885-7BB030FE24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25CD7-5486-4421-AA33-628B544728B1}" type="datetime1">
              <a:rPr lang="en-US" smtClean="0"/>
              <a:t>2/8/2023</a:t>
            </a:fld>
            <a:endParaRPr lang="en-US" dirty="0"/>
          </a:p>
        </p:txBody>
      </p:sp>
      <p:sp>
        <p:nvSpPr>
          <p:cNvPr id="31" name="Tijdelijke aanduiding voor dianummer 30">
            <a:extLst>
              <a:ext uri="{FF2B5EF4-FFF2-40B4-BE49-F238E27FC236}">
                <a16:creationId xmlns:a16="http://schemas.microsoft.com/office/drawing/2014/main" id="{BB9FEFDF-DA29-417E-A5AC-732752AB40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28CFD0-8D77-2C4C-B6CF-F519536927E9}" type="slidenum">
              <a:rPr lang="en-US" smtClean="0"/>
              <a:t>11</a:t>
            </a:fld>
            <a:endParaRPr lang="en-US"/>
          </a:p>
        </p:txBody>
      </p:sp>
      <p:sp>
        <p:nvSpPr>
          <p:cNvPr id="35" name="Tekstvak 34">
            <a:extLst>
              <a:ext uri="{FF2B5EF4-FFF2-40B4-BE49-F238E27FC236}">
                <a16:creationId xmlns:a16="http://schemas.microsoft.com/office/drawing/2014/main" id="{0FD052F7-071A-4196-AB56-F8BA2232B738}"/>
              </a:ext>
            </a:extLst>
          </p:cNvPr>
          <p:cNvSpPr txBox="1"/>
          <p:nvPr/>
        </p:nvSpPr>
        <p:spPr>
          <a:xfrm>
            <a:off x="17034" y="0"/>
            <a:ext cx="615553" cy="685800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nl-NL" sz="2800" b="1" dirty="0">
                <a:solidFill>
                  <a:srgbClr val="D9D9D9"/>
                </a:solidFill>
              </a:rPr>
              <a:t>Case Patiënt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D77B50F-9B9E-936A-B0B9-6481E9FAF0DF}"/>
              </a:ext>
            </a:extLst>
          </p:cNvPr>
          <p:cNvSpPr txBox="1"/>
          <p:nvPr/>
        </p:nvSpPr>
        <p:spPr>
          <a:xfrm>
            <a:off x="1077686" y="1095153"/>
            <a:ext cx="10123714" cy="550920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lvl="0"/>
            <a:r>
              <a:rPr lang="en-GB" sz="16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Patient data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GB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Murad de Vries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GB" sz="1600" dirty="0">
                <a:latin typeface="Calibri"/>
                <a:ea typeface="Calibri" panose="020F0502020204030204" pitchFamily="34" charset="0"/>
                <a:cs typeface="Times New Roman"/>
              </a:rPr>
              <a:t>23-03-1953</a:t>
            </a:r>
            <a:endParaRPr lang="en-GB" sz="1600" dirty="0">
              <a:latin typeface="Calibri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GB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Male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GB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Signal value protein 1 = 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Signal value protein 2 = 4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GB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Signal value protein 3 = 3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GB" sz="1600" dirty="0">
                <a:latin typeface="Calibri"/>
                <a:ea typeface="Calibri" panose="020F0502020204030204" pitchFamily="34" charset="0"/>
                <a:cs typeface="Times New Roman"/>
              </a:rPr>
              <a:t>Signal value protein 4 = 3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GB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Control value control = 2 </a:t>
            </a:r>
          </a:p>
          <a:p>
            <a:pPr lvl="0"/>
            <a:endParaRPr lang="en-GB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/>
            <a:r>
              <a:rPr lang="en-GB" sz="14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Risk-calculation factors</a:t>
            </a:r>
          </a:p>
          <a:p>
            <a:pPr lvl="0"/>
            <a:r>
              <a:rPr lang="en-GB" sz="1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Male factor = 0,5</a:t>
            </a:r>
          </a:p>
          <a:p>
            <a:pPr lvl="0"/>
            <a:r>
              <a:rPr lang="en-GB" sz="1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Female factor = 0,75</a:t>
            </a:r>
          </a:p>
          <a:p>
            <a:pPr lvl="0"/>
            <a:r>
              <a:rPr lang="en-GB" sz="1400" dirty="0">
                <a:latin typeface="Calibri"/>
                <a:ea typeface="Calibri" panose="020F0502020204030204" pitchFamily="34" charset="0"/>
                <a:cs typeface="Times New Roman"/>
              </a:rPr>
              <a:t>Age factor = 0,5</a:t>
            </a:r>
            <a:endParaRPr lang="en-GB" sz="1400" dirty="0">
              <a:latin typeface="Calibri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/>
            <a:r>
              <a:rPr lang="en-GB" sz="1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Protein 1 factor = 2</a:t>
            </a:r>
          </a:p>
          <a:p>
            <a:pPr lvl="0"/>
            <a:r>
              <a:rPr lang="en-GB" sz="1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Protein 2 = 0,5</a:t>
            </a:r>
          </a:p>
          <a:p>
            <a:r>
              <a:rPr lang="en-GB" sz="1400" dirty="0">
                <a:latin typeface="Calibri" panose="020F0502020204030204" pitchFamily="34" charset="0"/>
                <a:cs typeface="Times New Roman" panose="02020603050405020304" pitchFamily="18" charset="0"/>
              </a:rPr>
              <a:t>Protein 3 = 1</a:t>
            </a:r>
          </a:p>
          <a:p>
            <a:r>
              <a:rPr lang="en-GB" sz="1400" dirty="0">
                <a:latin typeface="Calibri" panose="020F0502020204030204" pitchFamily="34" charset="0"/>
                <a:cs typeface="Times New Roman" panose="02020603050405020304" pitchFamily="18" charset="0"/>
              </a:rPr>
              <a:t>Protein 4 = 0,5</a:t>
            </a:r>
          </a:p>
          <a:p>
            <a:endParaRPr lang="en-GB" sz="14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GB" sz="1400" b="1" dirty="0">
                <a:latin typeface="Calibri" panose="020F0502020204030204" pitchFamily="34" charset="0"/>
                <a:cs typeface="Times New Roman" panose="02020603050405020304" pitchFamily="18" charset="0"/>
              </a:rPr>
              <a:t>Valid control value </a:t>
            </a:r>
            <a:r>
              <a:rPr lang="en-GB" sz="1400" dirty="0">
                <a:latin typeface="Calibri" panose="020F0502020204030204" pitchFamily="34" charset="0"/>
                <a:cs typeface="Times New Roman" panose="02020603050405020304" pitchFamily="18" charset="0"/>
              </a:rPr>
              <a:t>= 1-3</a:t>
            </a:r>
          </a:p>
          <a:p>
            <a:r>
              <a:rPr lang="en-GB" sz="1400" b="1" dirty="0">
                <a:latin typeface="Calibri"/>
                <a:ea typeface="Calibri" panose="020F0502020204030204" pitchFamily="34" charset="0"/>
                <a:cs typeface="Times New Roman"/>
              </a:rPr>
              <a:t>Minimal protein value</a:t>
            </a:r>
            <a:r>
              <a:rPr lang="en-GB" sz="1400" dirty="0">
                <a:latin typeface="Calibri"/>
                <a:ea typeface="Calibri" panose="020F0502020204030204" pitchFamily="34" charset="0"/>
                <a:cs typeface="Times New Roman"/>
              </a:rPr>
              <a:t> = 0,2</a:t>
            </a:r>
            <a:endParaRPr lang="en-GB" sz="1400" dirty="0">
              <a:latin typeface="Calibri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GB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NL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1FD3CEE9-7DD8-98F9-9CF6-CC147FE34B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2862772"/>
              </p:ext>
            </p:extLst>
          </p:nvPr>
        </p:nvGraphicFramePr>
        <p:xfrm>
          <a:off x="6210663" y="1095151"/>
          <a:ext cx="4301068" cy="2101652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2150534">
                  <a:extLst>
                    <a:ext uri="{9D8B030D-6E8A-4147-A177-3AD203B41FA5}">
                      <a16:colId xmlns:a16="http://schemas.microsoft.com/office/drawing/2014/main" val="2299660961"/>
                    </a:ext>
                  </a:extLst>
                </a:gridCol>
                <a:gridCol w="2150534">
                  <a:extLst>
                    <a:ext uri="{9D8B030D-6E8A-4147-A177-3AD203B41FA5}">
                      <a16:colId xmlns:a16="http://schemas.microsoft.com/office/drawing/2014/main" val="2473960990"/>
                    </a:ext>
                  </a:extLst>
                </a:gridCol>
              </a:tblGrid>
              <a:tr h="525413">
                <a:tc>
                  <a:txBody>
                    <a:bodyPr/>
                    <a:lstStyle/>
                    <a:p>
                      <a:r>
                        <a:rPr lang="en-GB" sz="1600" dirty="0"/>
                        <a:t>Risk category </a:t>
                      </a:r>
                      <a:endParaRPr lang="en-NL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Risk-value</a:t>
                      </a:r>
                      <a:endParaRPr lang="en-NL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849787"/>
                  </a:ext>
                </a:extLst>
              </a:tr>
              <a:tr h="525413">
                <a:tc>
                  <a:txBody>
                    <a:bodyPr/>
                    <a:lstStyle/>
                    <a:p>
                      <a:r>
                        <a:rPr lang="en-GB" sz="1600" dirty="0"/>
                        <a:t>Low risk</a:t>
                      </a:r>
                      <a:endParaRPr lang="en-NL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&lt;30</a:t>
                      </a:r>
                      <a:endParaRPr lang="en-NL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3596064"/>
                  </a:ext>
                </a:extLst>
              </a:tr>
              <a:tr h="525413">
                <a:tc>
                  <a:txBody>
                    <a:bodyPr/>
                    <a:lstStyle/>
                    <a:p>
                      <a:r>
                        <a:rPr lang="en-GB" sz="1600" dirty="0"/>
                        <a:t>Medium risk</a:t>
                      </a:r>
                      <a:endParaRPr lang="en-NL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30-40</a:t>
                      </a:r>
                      <a:endParaRPr lang="en-NL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2847394"/>
                  </a:ext>
                </a:extLst>
              </a:tr>
              <a:tr h="525413">
                <a:tc>
                  <a:txBody>
                    <a:bodyPr/>
                    <a:lstStyle/>
                    <a:p>
                      <a:r>
                        <a:rPr lang="en-GB" sz="1600" dirty="0"/>
                        <a:t>High risk</a:t>
                      </a:r>
                      <a:endParaRPr lang="en-NL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&gt;40</a:t>
                      </a:r>
                      <a:endParaRPr lang="en-NL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0812297"/>
                  </a:ext>
                </a:extLst>
              </a:tr>
            </a:tbl>
          </a:graphicData>
        </a:graphic>
      </p:graphicFrame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442C4B-26C4-58BE-5F80-CE8D9EE6AD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40248189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43E5E48-56E5-CC4D-9DC1-185FE234E8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/>
              <a:t>Expectations</a:t>
            </a:r>
          </a:p>
        </p:txBody>
      </p:sp>
      <p:sp>
        <p:nvSpPr>
          <p:cNvPr id="28" name="Tijdelijke aanduiding voor datum 27">
            <a:extLst>
              <a:ext uri="{FF2B5EF4-FFF2-40B4-BE49-F238E27FC236}">
                <a16:creationId xmlns:a16="http://schemas.microsoft.com/office/drawing/2014/main" id="{F6619E48-6BB4-4B2B-8885-7BB030FE24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25CD7-5486-4421-AA33-628B544728B1}" type="datetime1">
              <a:rPr lang="en-US" smtClean="0"/>
              <a:t>2/8/2023</a:t>
            </a:fld>
            <a:endParaRPr lang="en-US" dirty="0"/>
          </a:p>
        </p:txBody>
      </p:sp>
      <p:sp>
        <p:nvSpPr>
          <p:cNvPr id="31" name="Tijdelijke aanduiding voor dianummer 30">
            <a:extLst>
              <a:ext uri="{FF2B5EF4-FFF2-40B4-BE49-F238E27FC236}">
                <a16:creationId xmlns:a16="http://schemas.microsoft.com/office/drawing/2014/main" id="{BB9FEFDF-DA29-417E-A5AC-732752AB40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28CFD0-8D77-2C4C-B6CF-F519536927E9}" type="slidenum">
              <a:rPr lang="en-US" smtClean="0"/>
              <a:t>12</a:t>
            </a:fld>
            <a:endParaRPr lang="en-US"/>
          </a:p>
        </p:txBody>
      </p:sp>
      <p:sp>
        <p:nvSpPr>
          <p:cNvPr id="35" name="Tekstvak 34">
            <a:extLst>
              <a:ext uri="{FF2B5EF4-FFF2-40B4-BE49-F238E27FC236}">
                <a16:creationId xmlns:a16="http://schemas.microsoft.com/office/drawing/2014/main" id="{0FD052F7-071A-4196-AB56-F8BA2232B738}"/>
              </a:ext>
            </a:extLst>
          </p:cNvPr>
          <p:cNvSpPr txBox="1"/>
          <p:nvPr/>
        </p:nvSpPr>
        <p:spPr>
          <a:xfrm>
            <a:off x="17034" y="0"/>
            <a:ext cx="615553" cy="685800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nl-NL" sz="2800" b="1" dirty="0">
                <a:solidFill>
                  <a:srgbClr val="D9D9D9"/>
                </a:solidFill>
              </a:rPr>
              <a:t>Case Patiënt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D77B50F-9B9E-936A-B0B9-6481E9FAF0DF}"/>
              </a:ext>
            </a:extLst>
          </p:cNvPr>
          <p:cNvSpPr txBox="1"/>
          <p:nvPr/>
        </p:nvSpPr>
        <p:spPr>
          <a:xfrm>
            <a:off x="1077686" y="1095152"/>
            <a:ext cx="10123714" cy="230832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latin typeface="Calibri"/>
                <a:ea typeface="Calibri" panose="020F0502020204030204" pitchFamily="34" charset="0"/>
                <a:cs typeface="Times New Roman"/>
              </a:rPr>
              <a:t>Working (functional) software prototype that can be used for demos by Persuasive</a:t>
            </a:r>
            <a:endParaRPr lang="en-GB" dirty="0">
              <a:latin typeface="Calibri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latin typeface="Calibri"/>
                <a:ea typeface="Calibri" panose="020F0502020204030204" pitchFamily="34" charset="0"/>
                <a:cs typeface="Times New Roman"/>
              </a:rPr>
              <a:t>Use excel file as data input format, other formats may be considered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latin typeface="Calibri"/>
                <a:ea typeface="Calibri" panose="020F0502020204030204" pitchFamily="34" charset="0"/>
                <a:cs typeface="Times New Roman"/>
              </a:rPr>
              <a:t>Create folder structure in which relevant background information found is stored for future use of Persuasive</a:t>
            </a:r>
            <a:endParaRPr lang="en-GB" dirty="0">
              <a:latin typeface="Calibri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/>
            <a:endParaRPr lang="en-GB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GB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GB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NL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07ECC4-8445-BED1-53F9-7D1D2864DB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2059244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321291" y="1854875"/>
            <a:ext cx="9978081" cy="818706"/>
          </a:xfrm>
        </p:spPr>
        <p:txBody>
          <a:bodyPr anchor="t">
            <a:noAutofit/>
          </a:bodyPr>
          <a:lstStyle/>
          <a:p>
            <a:pPr algn="ctr"/>
            <a:r>
              <a:rPr lang="en-US" sz="3200" b="1" dirty="0">
                <a:latin typeface="+mj-lt"/>
              </a:rPr>
              <a:t>Develop a (online) software platform for the Persuasive Diagnosis Tool</a:t>
            </a:r>
            <a:br>
              <a:rPr lang="en-US" sz="3200" b="1" dirty="0">
                <a:latin typeface="+mj-lt"/>
              </a:rPr>
            </a:br>
            <a:br>
              <a:rPr lang="en-US" sz="3200" b="1" dirty="0">
                <a:latin typeface="+mj-lt"/>
              </a:rPr>
            </a:br>
            <a:r>
              <a:rPr lang="en-US" sz="1600" dirty="0"/>
              <a:t>1) Market research comparable platforms/user requirements</a:t>
            </a:r>
            <a:br>
              <a:rPr lang="en-US" sz="1600" dirty="0"/>
            </a:br>
            <a:r>
              <a:rPr lang="en-US" sz="1600" dirty="0"/>
              <a:t>2) Should the tool be cloud-based/local software/plug-in/phone app</a:t>
            </a:r>
            <a:br>
              <a:rPr lang="en-US" sz="1600" dirty="0"/>
            </a:br>
            <a:r>
              <a:rPr lang="en-US" sz="1600" dirty="0"/>
              <a:t>3) What is the program code Persuasive can use?</a:t>
            </a:r>
            <a:br>
              <a:rPr lang="en-US" sz="1600" dirty="0"/>
            </a:br>
            <a:r>
              <a:rPr lang="en-US" sz="1600" dirty="0"/>
              <a:t>4) What should the frontend look like?</a:t>
            </a:r>
            <a:br>
              <a:rPr lang="en-US" sz="3200" b="1" dirty="0">
                <a:latin typeface="+mj-lt"/>
              </a:rPr>
            </a:br>
            <a:br>
              <a:rPr lang="en-US" sz="3200" b="1" dirty="0">
                <a:latin typeface="+mj-lt"/>
              </a:rPr>
            </a:br>
            <a:br>
              <a:rPr lang="en-US" sz="3200" b="1" dirty="0">
                <a:latin typeface="+mj-lt"/>
              </a:rPr>
            </a:br>
            <a:r>
              <a:rPr lang="en-US" sz="3200" b="1" dirty="0">
                <a:latin typeface="+mj-lt"/>
              </a:rPr>
              <a:t>Good luck with the challenge!</a:t>
            </a:r>
            <a:endParaRPr lang="en-US" sz="2400" b="1" dirty="0">
              <a:solidFill>
                <a:schemeClr val="bg1">
                  <a:lumMod val="65000"/>
                </a:schemeClr>
              </a:solidFill>
              <a:latin typeface="+mj-lt"/>
            </a:endParaRPr>
          </a:p>
        </p:txBody>
      </p:sp>
      <p:sp>
        <p:nvSpPr>
          <p:cNvPr id="12" name="Tijdelijke aanduiding voor datum 11">
            <a:extLst>
              <a:ext uri="{FF2B5EF4-FFF2-40B4-BE49-F238E27FC236}">
                <a16:creationId xmlns:a16="http://schemas.microsoft.com/office/drawing/2014/main" id="{60553228-28DF-4737-8A2F-7733D849C7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49035-9AB9-41BA-828A-D96714FF7AE7}" type="datetime1">
              <a:rPr lang="en-US" smtClean="0"/>
              <a:t>2/8/2023</a:t>
            </a:fld>
            <a:endParaRPr lang="en-US" dirty="0"/>
          </a:p>
        </p:txBody>
      </p:sp>
      <p:sp>
        <p:nvSpPr>
          <p:cNvPr id="13" name="Tijdelijke aanduiding voor dianummer 12">
            <a:extLst>
              <a:ext uri="{FF2B5EF4-FFF2-40B4-BE49-F238E27FC236}">
                <a16:creationId xmlns:a16="http://schemas.microsoft.com/office/drawing/2014/main" id="{4B51C2DA-D9D4-493A-9E06-B5CE69379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28CFD0-8D77-2C4C-B6CF-F519536927E9}" type="slidenum">
              <a:rPr lang="en-US" smtClean="0"/>
              <a:t>13</a:t>
            </a:fld>
            <a:endParaRPr lang="en-US" dirty="0"/>
          </a:p>
        </p:txBody>
      </p:sp>
      <p:sp>
        <p:nvSpPr>
          <p:cNvPr id="14" name="Tekstvak 13">
            <a:extLst>
              <a:ext uri="{FF2B5EF4-FFF2-40B4-BE49-F238E27FC236}">
                <a16:creationId xmlns:a16="http://schemas.microsoft.com/office/drawing/2014/main" id="{1235545D-839D-4FA2-BB0A-20F1872F4777}"/>
              </a:ext>
            </a:extLst>
          </p:cNvPr>
          <p:cNvSpPr txBox="1"/>
          <p:nvPr/>
        </p:nvSpPr>
        <p:spPr>
          <a:xfrm>
            <a:off x="17034" y="276448"/>
            <a:ext cx="615553" cy="6581552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nl-NL" sz="2800" b="1" dirty="0">
                <a:solidFill>
                  <a:srgbClr val="D9D9D9"/>
                </a:solidFill>
              </a:rPr>
              <a:t>CHALLANGE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7ECAA63-4B5A-CAE6-EF10-45F243CF0A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36452098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jdelijke aanduiding voor datum 23">
            <a:extLst>
              <a:ext uri="{FF2B5EF4-FFF2-40B4-BE49-F238E27FC236}">
                <a16:creationId xmlns:a16="http://schemas.microsoft.com/office/drawing/2014/main" id="{BB7CF732-F746-4523-AA0B-F6BB5C7CB8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BD241-C730-4ECC-8E80-8C1F986E96AE}" type="datetime1">
              <a:rPr lang="en-US" smtClean="0"/>
              <a:t>2/8/2023</a:t>
            </a:fld>
            <a:endParaRPr lang="en-US" dirty="0"/>
          </a:p>
        </p:txBody>
      </p:sp>
      <p:sp>
        <p:nvSpPr>
          <p:cNvPr id="38" name="Tijdelijke aanduiding voor dianummer 37">
            <a:extLst>
              <a:ext uri="{FF2B5EF4-FFF2-40B4-BE49-F238E27FC236}">
                <a16:creationId xmlns:a16="http://schemas.microsoft.com/office/drawing/2014/main" id="{E7CE4282-4E31-4E39-90E6-65E16CE2E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28CFD0-8D77-2C4C-B6CF-F519536927E9}" type="slidenum">
              <a:rPr lang="en-US" smtClean="0"/>
              <a:t>2</a:t>
            </a:fld>
            <a:endParaRPr lang="en-US" dirty="0"/>
          </a:p>
        </p:txBody>
      </p:sp>
      <p:sp>
        <p:nvSpPr>
          <p:cNvPr id="1032" name="Tekstvak 1031">
            <a:extLst>
              <a:ext uri="{FF2B5EF4-FFF2-40B4-BE49-F238E27FC236}">
                <a16:creationId xmlns:a16="http://schemas.microsoft.com/office/drawing/2014/main" id="{128790DA-EACA-41D2-8174-99311D05BC25}"/>
              </a:ext>
            </a:extLst>
          </p:cNvPr>
          <p:cNvSpPr txBox="1"/>
          <p:nvPr/>
        </p:nvSpPr>
        <p:spPr>
          <a:xfrm>
            <a:off x="17034" y="0"/>
            <a:ext cx="615553" cy="685800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nl-NL" sz="2800" b="1" dirty="0">
                <a:solidFill>
                  <a:srgbClr val="D9D9D9"/>
                </a:solidFill>
              </a:rPr>
              <a:t>CONTEXT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E04AAA0-9CFA-8098-EF6C-3EB9A001D0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9481637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raphic 56" descr="Hart">
            <a:extLst>
              <a:ext uri="{FF2B5EF4-FFF2-40B4-BE49-F238E27FC236}">
                <a16:creationId xmlns:a16="http://schemas.microsoft.com/office/drawing/2014/main" id="{84F85E12-B395-43E7-819E-6C9C6D13F9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60815" y="4134140"/>
            <a:ext cx="904429" cy="90442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4" name="Titel 13">
            <a:extLst>
              <a:ext uri="{FF2B5EF4-FFF2-40B4-BE49-F238E27FC236}">
                <a16:creationId xmlns:a16="http://schemas.microsoft.com/office/drawing/2014/main" id="{D07263AA-56C3-48F8-B85E-C39D9D3192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nl-NL" b="1" dirty="0"/>
              <a:t>PERSUASIVE focuses on </a:t>
            </a:r>
            <a:r>
              <a:rPr lang="nl-NL" u="sng" dirty="0"/>
              <a:t>non-acute</a:t>
            </a:r>
            <a:r>
              <a:rPr lang="nl-NL" b="1" dirty="0"/>
              <a:t> </a:t>
            </a:r>
            <a:r>
              <a:rPr lang="nl-NL" dirty="0" err="1"/>
              <a:t>c</a:t>
            </a:r>
            <a:r>
              <a:rPr lang="nl-NL" b="1" dirty="0" err="1"/>
              <a:t>hest</a:t>
            </a:r>
            <a:r>
              <a:rPr lang="nl-NL" b="1" dirty="0"/>
              <a:t> </a:t>
            </a:r>
            <a:r>
              <a:rPr lang="nl-NL" dirty="0" err="1"/>
              <a:t>p</a:t>
            </a:r>
            <a:r>
              <a:rPr lang="nl-NL" b="1" dirty="0" err="1"/>
              <a:t>ain</a:t>
            </a:r>
            <a:r>
              <a:rPr lang="nl-NL" b="1" dirty="0"/>
              <a:t> </a:t>
            </a:r>
            <a:r>
              <a:rPr lang="nl-NL" dirty="0" err="1"/>
              <a:t>p</a:t>
            </a:r>
            <a:r>
              <a:rPr lang="nl-NL" b="1" dirty="0" err="1"/>
              <a:t>atients</a:t>
            </a:r>
            <a:endParaRPr lang="nl-NL" b="1" dirty="0"/>
          </a:p>
        </p:txBody>
      </p:sp>
      <p:pic>
        <p:nvPicPr>
          <p:cNvPr id="1026" name="Picture 2" descr="Caixa torácica Tórax, Costelas, ângulo, coração png | PNGEgg">
            <a:extLst>
              <a:ext uri="{FF2B5EF4-FFF2-40B4-BE49-F238E27FC236}">
                <a16:creationId xmlns:a16="http://schemas.microsoft.com/office/drawing/2014/main" id="{65E672AC-484F-4FE4-A8E2-9DB81408921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563" b="97852" l="10000" r="90000">
                        <a14:foregroundMark x1="41333" y1="4297" x2="42889" y2="2930"/>
                        <a14:foregroundMark x1="54778" y1="1563" x2="57444" y2="2539"/>
                        <a14:foregroundMark x1="43444" y1="2734" x2="45222" y2="1953"/>
                        <a14:foregroundMark x1="61444" y1="89844" x2="62222" y2="92969"/>
                        <a14:foregroundMark x1="70333" y1="96289" x2="71667" y2="94531"/>
                        <a14:foregroundMark x1="32889" y1="97852" x2="34556" y2="97852"/>
                        <a14:foregroundMark x1="65444" y1="97852" x2="67000" y2="9785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 bwMode="auto">
          <a:xfrm>
            <a:off x="1076940" y="4271848"/>
            <a:ext cx="1203357" cy="684576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ijdelijke aanduiding voor datum 23">
            <a:extLst>
              <a:ext uri="{FF2B5EF4-FFF2-40B4-BE49-F238E27FC236}">
                <a16:creationId xmlns:a16="http://schemas.microsoft.com/office/drawing/2014/main" id="{BB7CF732-F746-4523-AA0B-F6BB5C7CB8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BD241-C730-4ECC-8E80-8C1F986E96AE}" type="datetime1">
              <a:rPr lang="en-US" smtClean="0"/>
              <a:t>2/8/2023</a:t>
            </a:fld>
            <a:endParaRPr lang="en-US" dirty="0"/>
          </a:p>
        </p:txBody>
      </p:sp>
      <p:sp>
        <p:nvSpPr>
          <p:cNvPr id="38" name="Tijdelijke aanduiding voor dianummer 37">
            <a:extLst>
              <a:ext uri="{FF2B5EF4-FFF2-40B4-BE49-F238E27FC236}">
                <a16:creationId xmlns:a16="http://schemas.microsoft.com/office/drawing/2014/main" id="{E7CE4282-4E31-4E39-90E6-65E16CE2E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28CFD0-8D77-2C4C-B6CF-F519536927E9}" type="slidenum">
              <a:rPr lang="en-US" smtClean="0"/>
              <a:t>3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6344AC2-D3C6-ED46-9E85-8BD4E18336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13143" y="2070609"/>
            <a:ext cx="748053" cy="59844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12" descr="Schedule SA.png">
            <a:extLst>
              <a:ext uri="{FF2B5EF4-FFF2-40B4-BE49-F238E27FC236}">
                <a16:creationId xmlns:a16="http://schemas.microsoft.com/office/drawing/2014/main" id="{1D800D14-0EFC-EC4B-8B02-E5D674A5369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56" t="15195" r="52103" b="66144"/>
          <a:stretch/>
        </p:blipFill>
        <p:spPr>
          <a:xfrm>
            <a:off x="4443391" y="1944349"/>
            <a:ext cx="652739" cy="70649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401219A-4DD9-6D46-BA80-057C01DDB25F}"/>
              </a:ext>
            </a:extLst>
          </p:cNvPr>
          <p:cNvSpPr txBox="1"/>
          <p:nvPr/>
        </p:nvSpPr>
        <p:spPr>
          <a:xfrm>
            <a:off x="3751221" y="2612258"/>
            <a:ext cx="2037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non-acute 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(95%)</a:t>
            </a:r>
            <a:endParaRPr lang="en-US" sz="14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4C13EAF-D754-C046-9E95-D095B4FE1E41}"/>
              </a:ext>
            </a:extLst>
          </p:cNvPr>
          <p:cNvSpPr/>
          <p:nvPr/>
        </p:nvSpPr>
        <p:spPr>
          <a:xfrm>
            <a:off x="7673212" y="2663953"/>
            <a:ext cx="173424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acute 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(5%)</a:t>
            </a:r>
            <a:endParaRPr lang="en-US" sz="1400" dirty="0">
              <a:solidFill>
                <a:schemeClr val="bg2">
                  <a:lumMod val="75000"/>
                </a:schemeClr>
              </a:solidFill>
            </a:endParaRPr>
          </a:p>
          <a:p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13" name="Picture 12" descr="Schedule SA.png">
            <a:extLst>
              <a:ext uri="{FF2B5EF4-FFF2-40B4-BE49-F238E27FC236}">
                <a16:creationId xmlns:a16="http://schemas.microsoft.com/office/drawing/2014/main" id="{D27D3356-5ADD-154B-A7D9-355487C15CF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97" t="11435" r="78969" b="62581"/>
          <a:stretch/>
        </p:blipFill>
        <p:spPr>
          <a:xfrm>
            <a:off x="6242828" y="935598"/>
            <a:ext cx="638598" cy="122999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22" name="Rechte verbindingslijn met pijl 21">
            <a:extLst>
              <a:ext uri="{FF2B5EF4-FFF2-40B4-BE49-F238E27FC236}">
                <a16:creationId xmlns:a16="http://schemas.microsoft.com/office/drawing/2014/main" id="{BF90CCEE-F144-4E53-85DF-8E0A30F803D7}"/>
              </a:ext>
            </a:extLst>
          </p:cNvPr>
          <p:cNvCxnSpPr>
            <a:cxnSpLocks/>
          </p:cNvCxnSpPr>
          <p:nvPr/>
        </p:nvCxnSpPr>
        <p:spPr>
          <a:xfrm flipH="1">
            <a:off x="5344766" y="1763093"/>
            <a:ext cx="473093" cy="402503"/>
          </a:xfrm>
          <a:prstGeom prst="straightConnector1">
            <a:avLst/>
          </a:prstGeom>
          <a:ln w="184150" cap="sq">
            <a:solidFill>
              <a:schemeClr val="bg1">
                <a:lumMod val="85000"/>
              </a:schemeClr>
            </a:solidFill>
            <a:bevel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Graphic 24" descr="Hart">
            <a:extLst>
              <a:ext uri="{FF2B5EF4-FFF2-40B4-BE49-F238E27FC236}">
                <a16:creationId xmlns:a16="http://schemas.microsoft.com/office/drawing/2014/main" id="{6C43DB89-1C54-494F-AEF6-5AA7DDBCD18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3701" t="3353" r="14224" b="4225"/>
          <a:stretch/>
        </p:blipFill>
        <p:spPr>
          <a:xfrm>
            <a:off x="3147521" y="4168480"/>
            <a:ext cx="651871" cy="83588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27" name="Graphic 26" descr="Longen">
            <a:extLst>
              <a:ext uri="{FF2B5EF4-FFF2-40B4-BE49-F238E27FC236}">
                <a16:creationId xmlns:a16="http://schemas.microsoft.com/office/drawing/2014/main" id="{FF23E726-6D49-4184-8E40-A2F46DD496A5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l="3873" t="5541" b="7223"/>
          <a:stretch/>
        </p:blipFill>
        <p:spPr>
          <a:xfrm>
            <a:off x="4053665" y="4195070"/>
            <a:ext cx="779622" cy="78256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30" name="Picture 4" descr="Digestion Gastrointestinal Tract Gastrointestinal Disease Computer Icons  Human Digestive System PNG, Clipart, Black, Black And White,">
            <a:extLst>
              <a:ext uri="{FF2B5EF4-FFF2-40B4-BE49-F238E27FC236}">
                <a16:creationId xmlns:a16="http://schemas.microsoft.com/office/drawing/2014/main" id="{3B27A688-4573-4A7F-95C2-BEE377012F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8465" b="89961" l="9890" r="89973">
                        <a14:foregroundMark x1="54670" y1="8465" x2="55082" y2="9843"/>
                        <a14:backgroundMark x1="44093" y1="74803" x2="44643" y2="74016"/>
                        <a14:backgroundMark x1="61401" y1="53543" x2="62225" y2="5413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157" r="27187" b="6146"/>
          <a:stretch/>
        </p:blipFill>
        <p:spPr bwMode="auto">
          <a:xfrm>
            <a:off x="2176365" y="4015094"/>
            <a:ext cx="718810" cy="1031094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kstvak 33">
            <a:extLst>
              <a:ext uri="{FF2B5EF4-FFF2-40B4-BE49-F238E27FC236}">
                <a16:creationId xmlns:a16="http://schemas.microsoft.com/office/drawing/2014/main" id="{841F36A3-12D9-4910-B38B-27B0DFBC1200}"/>
              </a:ext>
            </a:extLst>
          </p:cNvPr>
          <p:cNvSpPr txBox="1"/>
          <p:nvPr/>
        </p:nvSpPr>
        <p:spPr>
          <a:xfrm>
            <a:off x="1334865" y="4944908"/>
            <a:ext cx="741972" cy="282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dirty="0"/>
              <a:t>50%</a:t>
            </a:r>
          </a:p>
        </p:txBody>
      </p:sp>
      <p:pic>
        <p:nvPicPr>
          <p:cNvPr id="35" name="Graphic 34" descr="Help">
            <a:extLst>
              <a:ext uri="{FF2B5EF4-FFF2-40B4-BE49-F238E27FC236}">
                <a16:creationId xmlns:a16="http://schemas.microsoft.com/office/drawing/2014/main" id="{078B2398-43E9-4423-8E29-D582674D2606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7598" t="7058" r="7278" b="7561"/>
          <a:stretch/>
        </p:blipFill>
        <p:spPr>
          <a:xfrm>
            <a:off x="4868842" y="4233283"/>
            <a:ext cx="747155" cy="74940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8" name="Tekstvak 17">
            <a:extLst>
              <a:ext uri="{FF2B5EF4-FFF2-40B4-BE49-F238E27FC236}">
                <a16:creationId xmlns:a16="http://schemas.microsoft.com/office/drawing/2014/main" id="{8FCC79CC-51BB-4C08-B921-8D875E64B216}"/>
              </a:ext>
            </a:extLst>
          </p:cNvPr>
          <p:cNvSpPr txBox="1"/>
          <p:nvPr/>
        </p:nvSpPr>
        <p:spPr>
          <a:xfrm>
            <a:off x="3789796" y="4935533"/>
            <a:ext cx="1319115" cy="5022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dirty="0"/>
              <a:t>5%</a:t>
            </a:r>
          </a:p>
        </p:txBody>
      </p:sp>
      <p:cxnSp>
        <p:nvCxnSpPr>
          <p:cNvPr id="48" name="Rechte verbindingslijn met pijl 47">
            <a:extLst>
              <a:ext uri="{FF2B5EF4-FFF2-40B4-BE49-F238E27FC236}">
                <a16:creationId xmlns:a16="http://schemas.microsoft.com/office/drawing/2014/main" id="{BA867FCA-DC15-4284-ACCD-3DD475B09471}"/>
              </a:ext>
            </a:extLst>
          </p:cNvPr>
          <p:cNvCxnSpPr>
            <a:cxnSpLocks/>
          </p:cNvCxnSpPr>
          <p:nvPr/>
        </p:nvCxnSpPr>
        <p:spPr>
          <a:xfrm flipH="1">
            <a:off x="3691494" y="3171170"/>
            <a:ext cx="473093" cy="402503"/>
          </a:xfrm>
          <a:prstGeom prst="straightConnector1">
            <a:avLst/>
          </a:prstGeom>
          <a:ln w="184150" cap="sq">
            <a:solidFill>
              <a:schemeClr val="bg1">
                <a:lumMod val="85000"/>
              </a:schemeClr>
            </a:solidFill>
            <a:bevel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5" name="Groep 1034">
            <a:extLst>
              <a:ext uri="{FF2B5EF4-FFF2-40B4-BE49-F238E27FC236}">
                <a16:creationId xmlns:a16="http://schemas.microsoft.com/office/drawing/2014/main" id="{1AD0B0D0-C67B-4A76-86E2-5E9AFC45CA20}"/>
              </a:ext>
            </a:extLst>
          </p:cNvPr>
          <p:cNvGrpSpPr/>
          <p:nvPr/>
        </p:nvGrpSpPr>
        <p:grpSpPr>
          <a:xfrm>
            <a:off x="7306395" y="1766403"/>
            <a:ext cx="2126365" cy="1810580"/>
            <a:chOff x="7060731" y="1766403"/>
            <a:chExt cx="2126365" cy="1810580"/>
          </a:xfrm>
        </p:grpSpPr>
        <p:cxnSp>
          <p:nvCxnSpPr>
            <p:cNvPr id="53" name="Rechte verbindingslijn met pijl 52">
              <a:extLst>
                <a:ext uri="{FF2B5EF4-FFF2-40B4-BE49-F238E27FC236}">
                  <a16:creationId xmlns:a16="http://schemas.microsoft.com/office/drawing/2014/main" id="{786B76C5-4AF3-4C96-B0E3-A0B5FDC1F28A}"/>
                </a:ext>
              </a:extLst>
            </p:cNvPr>
            <p:cNvCxnSpPr>
              <a:cxnSpLocks/>
            </p:cNvCxnSpPr>
            <p:nvPr/>
          </p:nvCxnSpPr>
          <p:spPr>
            <a:xfrm>
              <a:off x="7060731" y="1766403"/>
              <a:ext cx="473093" cy="402503"/>
            </a:xfrm>
            <a:prstGeom prst="straightConnector1">
              <a:avLst/>
            </a:prstGeom>
            <a:ln w="184150" cap="sq">
              <a:solidFill>
                <a:schemeClr val="bg1">
                  <a:lumMod val="85000"/>
                </a:schemeClr>
              </a:solidFill>
              <a:bevel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Rechte verbindingslijn met pijl 53">
              <a:extLst>
                <a:ext uri="{FF2B5EF4-FFF2-40B4-BE49-F238E27FC236}">
                  <a16:creationId xmlns:a16="http://schemas.microsoft.com/office/drawing/2014/main" id="{D304E594-0624-44B5-865F-E810FF81469E}"/>
                </a:ext>
              </a:extLst>
            </p:cNvPr>
            <p:cNvCxnSpPr>
              <a:cxnSpLocks/>
            </p:cNvCxnSpPr>
            <p:nvPr/>
          </p:nvCxnSpPr>
          <p:spPr>
            <a:xfrm>
              <a:off x="8714003" y="3174480"/>
              <a:ext cx="473093" cy="402503"/>
            </a:xfrm>
            <a:prstGeom prst="straightConnector1">
              <a:avLst/>
            </a:prstGeom>
            <a:ln w="184150" cap="sq">
              <a:solidFill>
                <a:schemeClr val="bg1">
                  <a:lumMod val="85000"/>
                </a:schemeClr>
              </a:solidFill>
              <a:bevel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8" name="Rechte verbindingslijn met pijl 57">
            <a:extLst>
              <a:ext uri="{FF2B5EF4-FFF2-40B4-BE49-F238E27FC236}">
                <a16:creationId xmlns:a16="http://schemas.microsoft.com/office/drawing/2014/main" id="{72FD0A06-DB06-4D6B-8BEA-CCBDD7CA2A52}"/>
              </a:ext>
            </a:extLst>
          </p:cNvPr>
          <p:cNvCxnSpPr>
            <a:cxnSpLocks/>
          </p:cNvCxnSpPr>
          <p:nvPr/>
        </p:nvCxnSpPr>
        <p:spPr>
          <a:xfrm>
            <a:off x="3475826" y="5419700"/>
            <a:ext cx="1" cy="461654"/>
          </a:xfrm>
          <a:prstGeom prst="straightConnector1">
            <a:avLst/>
          </a:prstGeom>
          <a:ln w="184150" cap="sq">
            <a:solidFill>
              <a:schemeClr val="bg1">
                <a:lumMod val="85000"/>
              </a:schemeClr>
            </a:solidFill>
            <a:bevel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D5BC9B22-0D47-4845-B3DD-0CBA9365A6A1}"/>
              </a:ext>
            </a:extLst>
          </p:cNvPr>
          <p:cNvSpPr txBox="1"/>
          <p:nvPr/>
        </p:nvSpPr>
        <p:spPr>
          <a:xfrm>
            <a:off x="5520312" y="2083530"/>
            <a:ext cx="2037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CHEST PAIN</a:t>
            </a:r>
            <a:endParaRPr lang="en-US" sz="1400" b="1" dirty="0">
              <a:solidFill>
                <a:srgbClr val="FF0000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490FA51-7D9C-A94D-9122-32D40AA7BE0B}"/>
              </a:ext>
            </a:extLst>
          </p:cNvPr>
          <p:cNvSpPr txBox="1"/>
          <p:nvPr/>
        </p:nvSpPr>
        <p:spPr>
          <a:xfrm>
            <a:off x="1672214" y="3635580"/>
            <a:ext cx="3859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possible underlying problems</a:t>
            </a:r>
            <a:endParaRPr lang="en-US" sz="1400" dirty="0"/>
          </a:p>
        </p:txBody>
      </p:sp>
      <p:pic>
        <p:nvPicPr>
          <p:cNvPr id="6" name="Graphic 5" descr="Bliksemschicht">
            <a:extLst>
              <a:ext uri="{FF2B5EF4-FFF2-40B4-BE49-F238E27FC236}">
                <a16:creationId xmlns:a16="http://schemas.microsoft.com/office/drawing/2014/main" id="{8E5006E4-F136-43DE-AF5D-D964D3DA948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 rot="658808">
            <a:off x="9828824" y="3984092"/>
            <a:ext cx="486963" cy="60275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0" name="Graphic 9" descr="Bliksemschicht">
            <a:extLst>
              <a:ext uri="{FF2B5EF4-FFF2-40B4-BE49-F238E27FC236}">
                <a16:creationId xmlns:a16="http://schemas.microsoft.com/office/drawing/2014/main" id="{5382C03E-49AC-49B2-9854-E6EB376BDFA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 rot="3198465">
            <a:off x="9974336" y="4245277"/>
            <a:ext cx="381816" cy="47260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027" name="Tekstvak 1026">
            <a:extLst>
              <a:ext uri="{FF2B5EF4-FFF2-40B4-BE49-F238E27FC236}">
                <a16:creationId xmlns:a16="http://schemas.microsoft.com/office/drawing/2014/main" id="{26770CEA-E061-40F0-B0E0-8DD175063EFC}"/>
              </a:ext>
            </a:extLst>
          </p:cNvPr>
          <p:cNvSpPr txBox="1"/>
          <p:nvPr/>
        </p:nvSpPr>
        <p:spPr>
          <a:xfrm>
            <a:off x="2226718" y="4939036"/>
            <a:ext cx="741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dirty="0"/>
              <a:t>20%</a:t>
            </a:r>
          </a:p>
        </p:txBody>
      </p:sp>
      <p:sp>
        <p:nvSpPr>
          <p:cNvPr id="1028" name="Tekstvak 1027">
            <a:extLst>
              <a:ext uri="{FF2B5EF4-FFF2-40B4-BE49-F238E27FC236}">
                <a16:creationId xmlns:a16="http://schemas.microsoft.com/office/drawing/2014/main" id="{62EE4102-E8C7-42A9-833B-32E097857E1C}"/>
              </a:ext>
            </a:extLst>
          </p:cNvPr>
          <p:cNvSpPr txBox="1"/>
          <p:nvPr/>
        </p:nvSpPr>
        <p:spPr>
          <a:xfrm>
            <a:off x="3162531" y="4937414"/>
            <a:ext cx="741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dirty="0"/>
              <a:t>10%</a:t>
            </a:r>
          </a:p>
        </p:txBody>
      </p:sp>
      <p:sp>
        <p:nvSpPr>
          <p:cNvPr id="1029" name="Tekstvak 1028">
            <a:extLst>
              <a:ext uri="{FF2B5EF4-FFF2-40B4-BE49-F238E27FC236}">
                <a16:creationId xmlns:a16="http://schemas.microsoft.com/office/drawing/2014/main" id="{D02B9C38-875B-414D-B449-8FCA770A587A}"/>
              </a:ext>
            </a:extLst>
          </p:cNvPr>
          <p:cNvSpPr txBox="1"/>
          <p:nvPr/>
        </p:nvSpPr>
        <p:spPr>
          <a:xfrm>
            <a:off x="4888288" y="4928876"/>
            <a:ext cx="741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dirty="0"/>
              <a:t>10%</a:t>
            </a:r>
          </a:p>
        </p:txBody>
      </p:sp>
      <p:sp>
        <p:nvSpPr>
          <p:cNvPr id="1030" name="Tekstvak 1029">
            <a:extLst>
              <a:ext uri="{FF2B5EF4-FFF2-40B4-BE49-F238E27FC236}">
                <a16:creationId xmlns:a16="http://schemas.microsoft.com/office/drawing/2014/main" id="{F24E2047-B0C2-4C2F-BCBF-64AA7AC806BD}"/>
              </a:ext>
            </a:extLst>
          </p:cNvPr>
          <p:cNvSpPr txBox="1"/>
          <p:nvPr/>
        </p:nvSpPr>
        <p:spPr>
          <a:xfrm>
            <a:off x="9423060" y="4933002"/>
            <a:ext cx="741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dirty="0"/>
              <a:t>5%</a:t>
            </a:r>
          </a:p>
        </p:txBody>
      </p:sp>
      <p:sp>
        <p:nvSpPr>
          <p:cNvPr id="1032" name="Tekstvak 1031">
            <a:extLst>
              <a:ext uri="{FF2B5EF4-FFF2-40B4-BE49-F238E27FC236}">
                <a16:creationId xmlns:a16="http://schemas.microsoft.com/office/drawing/2014/main" id="{128790DA-EACA-41D2-8174-99311D05BC25}"/>
              </a:ext>
            </a:extLst>
          </p:cNvPr>
          <p:cNvSpPr txBox="1"/>
          <p:nvPr/>
        </p:nvSpPr>
        <p:spPr>
          <a:xfrm>
            <a:off x="17034" y="0"/>
            <a:ext cx="615553" cy="685800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nl-NL" sz="2800" b="1" dirty="0">
                <a:solidFill>
                  <a:srgbClr val="D9D9D9"/>
                </a:solidFill>
              </a:rPr>
              <a:t>CONTEXT</a:t>
            </a:r>
          </a:p>
        </p:txBody>
      </p:sp>
      <p:sp>
        <p:nvSpPr>
          <p:cNvPr id="1034" name="TextBox 38">
            <a:extLst>
              <a:ext uri="{FF2B5EF4-FFF2-40B4-BE49-F238E27FC236}">
                <a16:creationId xmlns:a16="http://schemas.microsoft.com/office/drawing/2014/main" id="{FFF4639C-8A09-4959-B1F9-92A65B635D67}"/>
              </a:ext>
            </a:extLst>
          </p:cNvPr>
          <p:cNvSpPr txBox="1"/>
          <p:nvPr/>
        </p:nvSpPr>
        <p:spPr>
          <a:xfrm>
            <a:off x="7762059" y="3638604"/>
            <a:ext cx="3859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acute cardiac problems </a:t>
            </a:r>
          </a:p>
        </p:txBody>
      </p:sp>
      <p:sp>
        <p:nvSpPr>
          <p:cNvPr id="2" name="Rectangle 5">
            <a:extLst>
              <a:ext uri="{FF2B5EF4-FFF2-40B4-BE49-F238E27FC236}">
                <a16:creationId xmlns:a16="http://schemas.microsoft.com/office/drawing/2014/main" id="{9DC71FA8-DDFB-4492-A37B-B2EF132F6E7F}"/>
              </a:ext>
            </a:extLst>
          </p:cNvPr>
          <p:cNvSpPr/>
          <p:nvPr/>
        </p:nvSpPr>
        <p:spPr>
          <a:xfrm>
            <a:off x="3013796" y="4036214"/>
            <a:ext cx="904429" cy="123944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37">
            <a:extLst>
              <a:ext uri="{FF2B5EF4-FFF2-40B4-BE49-F238E27FC236}">
                <a16:creationId xmlns:a16="http://schemas.microsoft.com/office/drawing/2014/main" id="{E49A8929-2F8F-4B6D-88BE-F18747C26E67}"/>
              </a:ext>
            </a:extLst>
          </p:cNvPr>
          <p:cNvSpPr txBox="1"/>
          <p:nvPr/>
        </p:nvSpPr>
        <p:spPr>
          <a:xfrm>
            <a:off x="4508936" y="5903879"/>
            <a:ext cx="6029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 identify cardiac cases in non-acute chest pain 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DE8396-AC35-BB84-358A-8634A0D19A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Confidential</a:t>
            </a:r>
          </a:p>
        </p:txBody>
      </p:sp>
      <p:pic>
        <p:nvPicPr>
          <p:cNvPr id="8" name="Picture 20" descr="Logo&#10;&#10;Description automatically generated">
            <a:extLst>
              <a:ext uri="{FF2B5EF4-FFF2-40B4-BE49-F238E27FC236}">
                <a16:creationId xmlns:a16="http://schemas.microsoft.com/office/drawing/2014/main" id="{5689F0BA-F87E-8CA4-5E8E-4DB78E1D0C3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775865" y="5884776"/>
            <a:ext cx="1701780" cy="432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4978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" name="Rechte verbindingslijn 37">
            <a:extLst>
              <a:ext uri="{FF2B5EF4-FFF2-40B4-BE49-F238E27FC236}">
                <a16:creationId xmlns:a16="http://schemas.microsoft.com/office/drawing/2014/main" id="{C79FAE45-3893-4C6F-8145-08C696F4C211}"/>
              </a:ext>
            </a:extLst>
          </p:cNvPr>
          <p:cNvCxnSpPr>
            <a:cxnSpLocks/>
          </p:cNvCxnSpPr>
          <p:nvPr/>
        </p:nvCxnSpPr>
        <p:spPr>
          <a:xfrm>
            <a:off x="719077" y="3740365"/>
            <a:ext cx="10607053" cy="0"/>
          </a:xfrm>
          <a:prstGeom prst="line">
            <a:avLst/>
          </a:prstGeom>
          <a:ln w="317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 anchor="t">
            <a:noAutofit/>
          </a:bodyPr>
          <a:lstStyle/>
          <a:p>
            <a:r>
              <a:rPr lang="en-US" sz="3200" b="1" dirty="0">
                <a:latin typeface="+mj-lt"/>
              </a:rPr>
              <a:t>80% of chest </a:t>
            </a:r>
            <a:r>
              <a:rPr lang="en-US" dirty="0"/>
              <a:t>p</a:t>
            </a:r>
            <a:r>
              <a:rPr lang="en-US" sz="3200" b="1" dirty="0">
                <a:latin typeface="+mj-lt"/>
              </a:rPr>
              <a:t>ain </a:t>
            </a:r>
            <a:r>
              <a:rPr lang="en-US" sz="3200" dirty="0">
                <a:latin typeface="+mj-lt"/>
              </a:rPr>
              <a:t>r</a:t>
            </a:r>
            <a:r>
              <a:rPr lang="en-US" sz="3200" b="1" dirty="0">
                <a:latin typeface="+mj-lt"/>
              </a:rPr>
              <a:t>eferrals are unnecessary; opportunity for significant cost reduction</a:t>
            </a:r>
            <a:endParaRPr lang="en-US" sz="2400" b="1" dirty="0">
              <a:solidFill>
                <a:schemeClr val="bg1">
                  <a:lumMod val="65000"/>
                </a:schemeClr>
              </a:solidFill>
              <a:latin typeface="+mj-lt"/>
            </a:endParaRPr>
          </a:p>
        </p:txBody>
      </p:sp>
      <p:sp>
        <p:nvSpPr>
          <p:cNvPr id="12" name="Tijdelijke aanduiding voor datum 11">
            <a:extLst>
              <a:ext uri="{FF2B5EF4-FFF2-40B4-BE49-F238E27FC236}">
                <a16:creationId xmlns:a16="http://schemas.microsoft.com/office/drawing/2014/main" id="{60553228-28DF-4737-8A2F-7733D849C7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49035-9AB9-41BA-828A-D96714FF7AE7}" type="datetime1">
              <a:rPr lang="en-US" smtClean="0"/>
              <a:t>2/8/2023</a:t>
            </a:fld>
            <a:endParaRPr lang="en-US" dirty="0"/>
          </a:p>
        </p:txBody>
      </p:sp>
      <p:sp>
        <p:nvSpPr>
          <p:cNvPr id="13" name="Tijdelijke aanduiding voor dianummer 12">
            <a:extLst>
              <a:ext uri="{FF2B5EF4-FFF2-40B4-BE49-F238E27FC236}">
                <a16:creationId xmlns:a16="http://schemas.microsoft.com/office/drawing/2014/main" id="{4B51C2DA-D9D4-493A-9E06-B5CE69379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28CFD0-8D77-2C4C-B6CF-F519536927E9}" type="slidenum">
              <a:rPr lang="en-US" smtClean="0"/>
              <a:t>4</a:t>
            </a:fld>
            <a:endParaRPr lang="en-US" dirty="0"/>
          </a:p>
        </p:txBody>
      </p:sp>
      <p:sp>
        <p:nvSpPr>
          <p:cNvPr id="32" name="Tekstvak 31">
            <a:extLst>
              <a:ext uri="{FF2B5EF4-FFF2-40B4-BE49-F238E27FC236}">
                <a16:creationId xmlns:a16="http://schemas.microsoft.com/office/drawing/2014/main" id="{9CCB18A8-9279-4B5D-9CA2-FACFCE5296A7}"/>
              </a:ext>
            </a:extLst>
          </p:cNvPr>
          <p:cNvSpPr txBox="1"/>
          <p:nvPr/>
        </p:nvSpPr>
        <p:spPr>
          <a:xfrm>
            <a:off x="859042" y="1243860"/>
            <a:ext cx="71291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Illustrated is the Dutch situation - similar inefficiencies exist worldwide</a:t>
            </a:r>
            <a:endParaRPr lang="nl-NL" sz="1600" dirty="0"/>
          </a:p>
        </p:txBody>
      </p:sp>
      <p:sp>
        <p:nvSpPr>
          <p:cNvPr id="54" name="Rounded Rectangle 44">
            <a:extLst>
              <a:ext uri="{FF2B5EF4-FFF2-40B4-BE49-F238E27FC236}">
                <a16:creationId xmlns:a16="http://schemas.microsoft.com/office/drawing/2014/main" id="{F47F7C08-2C26-4E96-AFD2-72FE33A35167}"/>
              </a:ext>
            </a:extLst>
          </p:cNvPr>
          <p:cNvSpPr/>
          <p:nvPr/>
        </p:nvSpPr>
        <p:spPr>
          <a:xfrm>
            <a:off x="965699" y="2107963"/>
            <a:ext cx="1107111" cy="571968"/>
          </a:xfrm>
          <a:prstGeom prst="roundRect">
            <a:avLst/>
          </a:prstGeom>
          <a:solidFill>
            <a:srgbClr val="C00000">
              <a:alpha val="29020"/>
            </a:srgb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Problem</a:t>
            </a:r>
          </a:p>
        </p:txBody>
      </p:sp>
      <p:sp>
        <p:nvSpPr>
          <p:cNvPr id="96" name="Rounded Rectangle 44">
            <a:extLst>
              <a:ext uri="{FF2B5EF4-FFF2-40B4-BE49-F238E27FC236}">
                <a16:creationId xmlns:a16="http://schemas.microsoft.com/office/drawing/2014/main" id="{D0514B7E-1A38-4A64-9AEF-F61DA45D19AC}"/>
              </a:ext>
            </a:extLst>
          </p:cNvPr>
          <p:cNvSpPr/>
          <p:nvPr/>
        </p:nvSpPr>
        <p:spPr>
          <a:xfrm>
            <a:off x="965699" y="4264006"/>
            <a:ext cx="1107111" cy="571968"/>
          </a:xfrm>
          <a:prstGeom prst="roundRect">
            <a:avLst/>
          </a:prstGeom>
          <a:solidFill>
            <a:srgbClr val="C5E0B3">
              <a:alpha val="67059"/>
            </a:srgb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Solution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BEF834E-3E1C-2747-AB10-8E2569EB0690}"/>
              </a:ext>
            </a:extLst>
          </p:cNvPr>
          <p:cNvSpPr txBox="1"/>
          <p:nvPr/>
        </p:nvSpPr>
        <p:spPr>
          <a:xfrm>
            <a:off x="3740900" y="1967740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525.000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EFB13E6-7670-F74D-98C6-03DD173E0619}"/>
              </a:ext>
            </a:extLst>
          </p:cNvPr>
          <p:cNvSpPr txBox="1"/>
          <p:nvPr/>
        </p:nvSpPr>
        <p:spPr>
          <a:xfrm>
            <a:off x="7517169" y="2030687"/>
            <a:ext cx="5870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100%</a:t>
            </a:r>
            <a:endParaRPr lang="en-US" sz="1200" dirty="0"/>
          </a:p>
        </p:txBody>
      </p:sp>
      <p:cxnSp>
        <p:nvCxnSpPr>
          <p:cNvPr id="20" name="Rechte verbindingslijn met pijl 19">
            <a:extLst>
              <a:ext uri="{FF2B5EF4-FFF2-40B4-BE49-F238E27FC236}">
                <a16:creationId xmlns:a16="http://schemas.microsoft.com/office/drawing/2014/main" id="{DFAE0248-FBD2-45C6-AEC5-EACC3D321338}"/>
              </a:ext>
            </a:extLst>
          </p:cNvPr>
          <p:cNvCxnSpPr>
            <a:cxnSpLocks/>
          </p:cNvCxnSpPr>
          <p:nvPr/>
        </p:nvCxnSpPr>
        <p:spPr>
          <a:xfrm>
            <a:off x="3907048" y="2450478"/>
            <a:ext cx="1076651" cy="0"/>
          </a:xfrm>
          <a:prstGeom prst="straightConnector1">
            <a:avLst/>
          </a:prstGeom>
          <a:ln w="184150" cap="sq">
            <a:solidFill>
              <a:schemeClr val="bg1">
                <a:lumMod val="85000"/>
              </a:schemeClr>
            </a:solidFill>
            <a:bevel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Rechte verbindingslijn met pijl 64">
            <a:extLst>
              <a:ext uri="{FF2B5EF4-FFF2-40B4-BE49-F238E27FC236}">
                <a16:creationId xmlns:a16="http://schemas.microsoft.com/office/drawing/2014/main" id="{95E1C170-DEB8-4ADA-B719-5A732B0ED1AD}"/>
              </a:ext>
            </a:extLst>
          </p:cNvPr>
          <p:cNvCxnSpPr>
            <a:cxnSpLocks/>
          </p:cNvCxnSpPr>
          <p:nvPr/>
        </p:nvCxnSpPr>
        <p:spPr>
          <a:xfrm>
            <a:off x="7397228" y="2450478"/>
            <a:ext cx="1076651" cy="0"/>
          </a:xfrm>
          <a:prstGeom prst="straightConnector1">
            <a:avLst/>
          </a:prstGeom>
          <a:ln w="142875" cap="sq">
            <a:solidFill>
              <a:schemeClr val="bg1">
                <a:lumMod val="85000"/>
              </a:schemeClr>
            </a:solidFill>
            <a:bevel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2" descr="Schedule SA.png">
            <a:extLst>
              <a:ext uri="{FF2B5EF4-FFF2-40B4-BE49-F238E27FC236}">
                <a16:creationId xmlns:a16="http://schemas.microsoft.com/office/drawing/2014/main" id="{BA0F174C-78C7-4369-946B-8CD125D806A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97" t="11435" r="78969" b="62581"/>
          <a:stretch/>
        </p:blipFill>
        <p:spPr>
          <a:xfrm>
            <a:off x="2778923" y="1955033"/>
            <a:ext cx="474243" cy="91343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12" descr="Schedule SA.png">
            <a:extLst>
              <a:ext uri="{FF2B5EF4-FFF2-40B4-BE49-F238E27FC236}">
                <a16:creationId xmlns:a16="http://schemas.microsoft.com/office/drawing/2014/main" id="{A689F015-D037-4028-BA08-A240CBA36E2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56" t="15195" r="52103" b="66144"/>
          <a:stretch/>
        </p:blipFill>
        <p:spPr>
          <a:xfrm>
            <a:off x="5401434" y="2109170"/>
            <a:ext cx="606085" cy="65599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12" descr="Schedule SA.png">
            <a:extLst>
              <a:ext uri="{FF2B5EF4-FFF2-40B4-BE49-F238E27FC236}">
                <a16:creationId xmlns:a16="http://schemas.microsoft.com/office/drawing/2014/main" id="{6CFA1008-6C43-40F0-8C7C-E6BBBBAE48A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029" t="17965" r="18917" b="66162"/>
          <a:stretch/>
        </p:blipFill>
        <p:spPr>
          <a:xfrm>
            <a:off x="9754180" y="1999472"/>
            <a:ext cx="947938" cy="67519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7" name="TextBox 38">
            <a:extLst>
              <a:ext uri="{FF2B5EF4-FFF2-40B4-BE49-F238E27FC236}">
                <a16:creationId xmlns:a16="http://schemas.microsoft.com/office/drawing/2014/main" id="{C632B505-0175-4C72-A997-34985802853F}"/>
              </a:ext>
            </a:extLst>
          </p:cNvPr>
          <p:cNvSpPr txBox="1"/>
          <p:nvPr/>
        </p:nvSpPr>
        <p:spPr>
          <a:xfrm>
            <a:off x="7766617" y="3548326"/>
            <a:ext cx="17940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80%</a:t>
            </a:r>
            <a:endParaRPr lang="en-US" dirty="0"/>
          </a:p>
        </p:txBody>
      </p:sp>
      <p:sp>
        <p:nvSpPr>
          <p:cNvPr id="19" name="Curved Up Arrow 4">
            <a:extLst>
              <a:ext uri="{FF2B5EF4-FFF2-40B4-BE49-F238E27FC236}">
                <a16:creationId xmlns:a16="http://schemas.microsoft.com/office/drawing/2014/main" id="{A2A6BE72-51F0-403E-A419-C09C3F1B030B}"/>
              </a:ext>
            </a:extLst>
          </p:cNvPr>
          <p:cNvSpPr/>
          <p:nvPr/>
        </p:nvSpPr>
        <p:spPr>
          <a:xfrm flipH="1">
            <a:off x="5637773" y="3056508"/>
            <a:ext cx="4631542" cy="496941"/>
          </a:xfrm>
          <a:prstGeom prst="curvedUpArrow">
            <a:avLst/>
          </a:prstGeom>
          <a:solidFill>
            <a:schemeClr val="bg1">
              <a:lumMod val="85000"/>
            </a:schemeClr>
          </a:solidFill>
          <a:ln w="19050"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8" name="Picture 40">
            <a:extLst>
              <a:ext uri="{FF2B5EF4-FFF2-40B4-BE49-F238E27FC236}">
                <a16:creationId xmlns:a16="http://schemas.microsoft.com/office/drawing/2014/main" id="{8CCD331F-557A-43E1-B66E-8165824E540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0651" t="29997" r="28954" b="16092"/>
          <a:stretch/>
        </p:blipFill>
        <p:spPr>
          <a:xfrm>
            <a:off x="7738132" y="4136681"/>
            <a:ext cx="688009" cy="521819"/>
          </a:xfrm>
          <a:prstGeom prst="snip2SameRect">
            <a:avLst>
              <a:gd name="adj1" fmla="val 14719"/>
              <a:gd name="adj2" fmla="val 0"/>
            </a:avLst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3" name="TextBox 2">
            <a:extLst>
              <a:ext uri="{FF2B5EF4-FFF2-40B4-BE49-F238E27FC236}">
                <a16:creationId xmlns:a16="http://schemas.microsoft.com/office/drawing/2014/main" id="{75888219-9618-4CCF-BF80-E959803D978D}"/>
              </a:ext>
            </a:extLst>
          </p:cNvPr>
          <p:cNvSpPr txBox="1"/>
          <p:nvPr/>
        </p:nvSpPr>
        <p:spPr>
          <a:xfrm>
            <a:off x="3735821" y="4177361"/>
            <a:ext cx="944489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/>
              <a:t>525.000</a:t>
            </a:r>
          </a:p>
        </p:txBody>
      </p:sp>
      <p:cxnSp>
        <p:nvCxnSpPr>
          <p:cNvPr id="45" name="Rechte verbindingslijn met pijl 44">
            <a:extLst>
              <a:ext uri="{FF2B5EF4-FFF2-40B4-BE49-F238E27FC236}">
                <a16:creationId xmlns:a16="http://schemas.microsoft.com/office/drawing/2014/main" id="{C5F11649-0C7F-4209-8C27-DCD90CD1224E}"/>
              </a:ext>
            </a:extLst>
          </p:cNvPr>
          <p:cNvCxnSpPr>
            <a:cxnSpLocks/>
          </p:cNvCxnSpPr>
          <p:nvPr/>
        </p:nvCxnSpPr>
        <p:spPr>
          <a:xfrm>
            <a:off x="3901968" y="4660099"/>
            <a:ext cx="1076651" cy="0"/>
          </a:xfrm>
          <a:prstGeom prst="straightConnector1">
            <a:avLst/>
          </a:prstGeom>
          <a:ln w="184150" cap="sq">
            <a:solidFill>
              <a:schemeClr val="bg1">
                <a:lumMod val="85000"/>
              </a:schemeClr>
            </a:solidFill>
            <a:bevel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Rechte verbindingslijn met pijl 45">
            <a:extLst>
              <a:ext uri="{FF2B5EF4-FFF2-40B4-BE49-F238E27FC236}">
                <a16:creationId xmlns:a16="http://schemas.microsoft.com/office/drawing/2014/main" id="{518D639E-538B-4787-A972-CC876A253CFA}"/>
              </a:ext>
            </a:extLst>
          </p:cNvPr>
          <p:cNvCxnSpPr>
            <a:cxnSpLocks/>
          </p:cNvCxnSpPr>
          <p:nvPr/>
        </p:nvCxnSpPr>
        <p:spPr>
          <a:xfrm>
            <a:off x="6204365" y="4660099"/>
            <a:ext cx="1076651" cy="0"/>
          </a:xfrm>
          <a:prstGeom prst="straightConnector1">
            <a:avLst/>
          </a:prstGeom>
          <a:ln w="142875" cap="sq">
            <a:solidFill>
              <a:schemeClr val="bg1">
                <a:lumMod val="85000"/>
              </a:schemeClr>
            </a:solidFill>
            <a:bevel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Picture 12" descr="Schedule SA.png">
            <a:extLst>
              <a:ext uri="{FF2B5EF4-FFF2-40B4-BE49-F238E27FC236}">
                <a16:creationId xmlns:a16="http://schemas.microsoft.com/office/drawing/2014/main" id="{ED25DFCE-6CC7-4C7D-8A4F-34452C71369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97" t="11435" r="78969" b="62581"/>
          <a:stretch/>
        </p:blipFill>
        <p:spPr>
          <a:xfrm>
            <a:off x="2773843" y="4164654"/>
            <a:ext cx="474243" cy="91343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8" name="Picture 12" descr="Schedule SA.png">
            <a:extLst>
              <a:ext uri="{FF2B5EF4-FFF2-40B4-BE49-F238E27FC236}">
                <a16:creationId xmlns:a16="http://schemas.microsoft.com/office/drawing/2014/main" id="{00FE5237-2BDE-4F84-BC89-5B9691057AF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56" t="15195" r="52103" b="66144"/>
          <a:stretch/>
        </p:blipFill>
        <p:spPr>
          <a:xfrm>
            <a:off x="5396354" y="4318791"/>
            <a:ext cx="606085" cy="65599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49" name="Picture 12" descr="Schedule SA.png">
            <a:extLst>
              <a:ext uri="{FF2B5EF4-FFF2-40B4-BE49-F238E27FC236}">
                <a16:creationId xmlns:a16="http://schemas.microsoft.com/office/drawing/2014/main" id="{EFA7A0B1-E7D4-4778-981E-660D659CE65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029" t="17965" r="18917" b="66162"/>
          <a:stretch/>
        </p:blipFill>
        <p:spPr>
          <a:xfrm>
            <a:off x="9749100" y="4209093"/>
            <a:ext cx="947938" cy="67519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50" name="TextBox 38">
            <a:extLst>
              <a:ext uri="{FF2B5EF4-FFF2-40B4-BE49-F238E27FC236}">
                <a16:creationId xmlns:a16="http://schemas.microsoft.com/office/drawing/2014/main" id="{7C32C20E-D34E-47C5-8118-90E24E9BE2F5}"/>
              </a:ext>
            </a:extLst>
          </p:cNvPr>
          <p:cNvSpPr txBox="1"/>
          <p:nvPr/>
        </p:nvSpPr>
        <p:spPr>
          <a:xfrm>
            <a:off x="6537183" y="5688436"/>
            <a:ext cx="548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  <a:r>
              <a:rPr lang="en-US" sz="1400" dirty="0"/>
              <a:t>80%</a:t>
            </a:r>
            <a:endParaRPr lang="en-US" dirty="0"/>
          </a:p>
        </p:txBody>
      </p:sp>
      <p:sp>
        <p:nvSpPr>
          <p:cNvPr id="51" name="TextBox 29">
            <a:extLst>
              <a:ext uri="{FF2B5EF4-FFF2-40B4-BE49-F238E27FC236}">
                <a16:creationId xmlns:a16="http://schemas.microsoft.com/office/drawing/2014/main" id="{80D19FB6-EB67-4576-A4EA-4B31C268056E}"/>
              </a:ext>
            </a:extLst>
          </p:cNvPr>
          <p:cNvSpPr txBox="1"/>
          <p:nvPr/>
        </p:nvSpPr>
        <p:spPr>
          <a:xfrm>
            <a:off x="8899246" y="4298122"/>
            <a:ext cx="4956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20%</a:t>
            </a:r>
            <a:endParaRPr lang="en-US" dirty="0"/>
          </a:p>
        </p:txBody>
      </p:sp>
      <p:cxnSp>
        <p:nvCxnSpPr>
          <p:cNvPr id="52" name="Rechte verbindingslijn met pijl 51">
            <a:extLst>
              <a:ext uri="{FF2B5EF4-FFF2-40B4-BE49-F238E27FC236}">
                <a16:creationId xmlns:a16="http://schemas.microsoft.com/office/drawing/2014/main" id="{547761C8-7535-4841-B269-9C5ECDF45F69}"/>
              </a:ext>
            </a:extLst>
          </p:cNvPr>
          <p:cNvCxnSpPr>
            <a:cxnSpLocks/>
          </p:cNvCxnSpPr>
          <p:nvPr/>
        </p:nvCxnSpPr>
        <p:spPr>
          <a:xfrm>
            <a:off x="8912195" y="4671435"/>
            <a:ext cx="545288" cy="0"/>
          </a:xfrm>
          <a:prstGeom prst="straightConnector1">
            <a:avLst/>
          </a:prstGeom>
          <a:ln w="63500" cap="sq">
            <a:solidFill>
              <a:schemeClr val="bg1">
                <a:lumMod val="85000"/>
              </a:schemeClr>
            </a:solidFill>
            <a:bevel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urved Up Arrow 4">
            <a:extLst>
              <a:ext uri="{FF2B5EF4-FFF2-40B4-BE49-F238E27FC236}">
                <a16:creationId xmlns:a16="http://schemas.microsoft.com/office/drawing/2014/main" id="{9B8B9F47-19A4-441E-A132-31E3C99B793C}"/>
              </a:ext>
            </a:extLst>
          </p:cNvPr>
          <p:cNvSpPr/>
          <p:nvPr/>
        </p:nvSpPr>
        <p:spPr>
          <a:xfrm flipH="1">
            <a:off x="5674807" y="5271413"/>
            <a:ext cx="2273300" cy="496941"/>
          </a:xfrm>
          <a:prstGeom prst="curvedUpArrow">
            <a:avLst/>
          </a:prstGeom>
          <a:solidFill>
            <a:schemeClr val="bg1">
              <a:lumMod val="85000"/>
            </a:schemeClr>
          </a:solidFill>
          <a:ln w="19050"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Rechthoek 8">
            <a:extLst>
              <a:ext uri="{FF2B5EF4-FFF2-40B4-BE49-F238E27FC236}">
                <a16:creationId xmlns:a16="http://schemas.microsoft.com/office/drawing/2014/main" id="{00EF0ECB-F561-4FB3-A7A9-DF069884A12B}"/>
              </a:ext>
            </a:extLst>
          </p:cNvPr>
          <p:cNvSpPr/>
          <p:nvPr/>
        </p:nvSpPr>
        <p:spPr>
          <a:xfrm>
            <a:off x="7533747" y="4037640"/>
            <a:ext cx="1045384" cy="94908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rgbClr val="FF0000"/>
              </a:solidFill>
            </a:endParaRPr>
          </a:p>
        </p:txBody>
      </p:sp>
      <p:sp>
        <p:nvSpPr>
          <p:cNvPr id="56" name="Tekstvak 55">
            <a:extLst>
              <a:ext uri="{FF2B5EF4-FFF2-40B4-BE49-F238E27FC236}">
                <a16:creationId xmlns:a16="http://schemas.microsoft.com/office/drawing/2014/main" id="{1E1BD4DA-72D0-4422-918C-2E062B8CDA4D}"/>
              </a:ext>
            </a:extLst>
          </p:cNvPr>
          <p:cNvSpPr txBox="1"/>
          <p:nvPr/>
        </p:nvSpPr>
        <p:spPr>
          <a:xfrm>
            <a:off x="10600136" y="3681066"/>
            <a:ext cx="156970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400" b="1" dirty="0">
                <a:solidFill>
                  <a:srgbClr val="FF0000"/>
                </a:solidFill>
              </a:rPr>
              <a:t>Significant </a:t>
            </a:r>
            <a:r>
              <a:rPr lang="nl-NL" sz="1400" b="1" dirty="0" err="1">
                <a:solidFill>
                  <a:srgbClr val="FF0000"/>
                </a:solidFill>
              </a:rPr>
              <a:t>cost</a:t>
            </a:r>
            <a:r>
              <a:rPr lang="nl-NL" sz="1400" b="1" dirty="0">
                <a:solidFill>
                  <a:srgbClr val="FF0000"/>
                </a:solidFill>
              </a:rPr>
              <a:t> </a:t>
            </a:r>
            <a:r>
              <a:rPr lang="nl-NL" sz="1400" b="1" dirty="0" err="1">
                <a:solidFill>
                  <a:srgbClr val="FF0000"/>
                </a:solidFill>
              </a:rPr>
              <a:t>reduction</a:t>
            </a:r>
            <a:r>
              <a:rPr lang="nl-NL" sz="1400" b="1" dirty="0">
                <a:solidFill>
                  <a:srgbClr val="FF0000"/>
                </a:solidFill>
              </a:rPr>
              <a:t> * / **</a:t>
            </a:r>
          </a:p>
          <a:p>
            <a:pPr algn="ctr"/>
            <a:r>
              <a:rPr lang="nl-NL" sz="1400" dirty="0">
                <a:solidFill>
                  <a:srgbClr val="FF0000"/>
                </a:solidFill>
              </a:rPr>
              <a:t>(€200 </a:t>
            </a:r>
            <a:r>
              <a:rPr lang="nl-NL" sz="1400" dirty="0" err="1">
                <a:solidFill>
                  <a:srgbClr val="FF0000"/>
                </a:solidFill>
              </a:rPr>
              <a:t>mln</a:t>
            </a:r>
            <a:r>
              <a:rPr lang="nl-NL" sz="1400" dirty="0">
                <a:solidFill>
                  <a:srgbClr val="FF0000"/>
                </a:solidFill>
              </a:rPr>
              <a:t>/</a:t>
            </a:r>
            <a:r>
              <a:rPr lang="nl-NL" sz="1400" dirty="0" err="1">
                <a:solidFill>
                  <a:srgbClr val="FF0000"/>
                </a:solidFill>
              </a:rPr>
              <a:t>yr</a:t>
            </a:r>
            <a:r>
              <a:rPr lang="nl-NL" sz="1400" dirty="0">
                <a:solidFill>
                  <a:srgbClr val="FF0000"/>
                </a:solidFill>
              </a:rPr>
              <a:t>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C4D2B74-BAB7-C74A-B621-E5DDFBCD13F5}"/>
              </a:ext>
            </a:extLst>
          </p:cNvPr>
          <p:cNvSpPr txBox="1"/>
          <p:nvPr/>
        </p:nvSpPr>
        <p:spPr>
          <a:xfrm>
            <a:off x="10843927" y="2354420"/>
            <a:ext cx="14305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>
                <a:solidFill>
                  <a:srgbClr val="FF0000"/>
                </a:solidFill>
              </a:rPr>
              <a:t>€</a:t>
            </a:r>
            <a:r>
              <a:rPr lang="en-US" sz="1400" dirty="0">
                <a:solidFill>
                  <a:srgbClr val="FF0000"/>
                </a:solidFill>
              </a:rPr>
              <a:t>1.400 / referred</a:t>
            </a:r>
          </a:p>
          <a:p>
            <a:r>
              <a:rPr lang="en-US" sz="1400" dirty="0">
                <a:solidFill>
                  <a:srgbClr val="FF0000"/>
                </a:solidFill>
              </a:rPr>
              <a:t>patient **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0459F56-2C4A-EF41-9AB5-2DAA91AECD45}"/>
              </a:ext>
            </a:extLst>
          </p:cNvPr>
          <p:cNvSpPr txBox="1"/>
          <p:nvPr/>
        </p:nvSpPr>
        <p:spPr>
          <a:xfrm>
            <a:off x="10906383" y="4551202"/>
            <a:ext cx="12248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>
                <a:solidFill>
                  <a:srgbClr val="FF0000"/>
                </a:solidFill>
              </a:rPr>
              <a:t>€</a:t>
            </a:r>
            <a:r>
              <a:rPr lang="en-US" sz="1400" dirty="0">
                <a:solidFill>
                  <a:srgbClr val="FF0000"/>
                </a:solidFill>
              </a:rPr>
              <a:t>460 / patient</a:t>
            </a:r>
          </a:p>
        </p:txBody>
      </p:sp>
      <p:sp>
        <p:nvSpPr>
          <p:cNvPr id="14" name="Tekstvak 13">
            <a:extLst>
              <a:ext uri="{FF2B5EF4-FFF2-40B4-BE49-F238E27FC236}">
                <a16:creationId xmlns:a16="http://schemas.microsoft.com/office/drawing/2014/main" id="{1235545D-839D-4FA2-BB0A-20F1872F4777}"/>
              </a:ext>
            </a:extLst>
          </p:cNvPr>
          <p:cNvSpPr txBox="1"/>
          <p:nvPr/>
        </p:nvSpPr>
        <p:spPr>
          <a:xfrm>
            <a:off x="17034" y="276448"/>
            <a:ext cx="615553" cy="6581552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nl-NL" sz="2800" b="1" dirty="0">
                <a:solidFill>
                  <a:srgbClr val="D9D9D9"/>
                </a:solidFill>
              </a:rPr>
              <a:t>SOLUTION  	   PROBLEM</a:t>
            </a:r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DBF6E511-5CE5-47BB-AA5E-38E3F81B1A4E}"/>
              </a:ext>
            </a:extLst>
          </p:cNvPr>
          <p:cNvSpPr txBox="1"/>
          <p:nvPr/>
        </p:nvSpPr>
        <p:spPr>
          <a:xfrm>
            <a:off x="1111326" y="5999966"/>
            <a:ext cx="99693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nl-NL" sz="1400" i="0" dirty="0">
                <a:solidFill>
                  <a:schemeClr val="bg1">
                    <a:lumMod val="50000"/>
                  </a:schemeClr>
                </a:solidFill>
                <a:effectLst/>
              </a:rPr>
              <a:t>*     High </a:t>
            </a:r>
            <a:r>
              <a:rPr lang="nl-NL" sz="1400" i="0" dirty="0" err="1">
                <a:solidFill>
                  <a:schemeClr val="bg1">
                    <a:lumMod val="50000"/>
                  </a:schemeClr>
                </a:solidFill>
                <a:effectLst/>
              </a:rPr>
              <a:t>cost</a:t>
            </a:r>
            <a:r>
              <a:rPr lang="nl-NL" sz="1400" i="0" dirty="0">
                <a:solidFill>
                  <a:schemeClr val="bg1">
                    <a:lumMod val="50000"/>
                  </a:schemeClr>
                </a:solidFill>
                <a:effectLst/>
              </a:rPr>
              <a:t> </a:t>
            </a:r>
            <a:r>
              <a:rPr lang="nl-NL" sz="1400" i="0" dirty="0" err="1">
                <a:solidFill>
                  <a:schemeClr val="bg1">
                    <a:lumMod val="50000"/>
                  </a:schemeClr>
                </a:solidFill>
                <a:effectLst/>
              </a:rPr>
              <a:t>savings</a:t>
            </a:r>
            <a:r>
              <a:rPr lang="nl-NL" sz="1400" i="0" dirty="0">
                <a:solidFill>
                  <a:schemeClr val="bg1">
                    <a:lumMod val="50000"/>
                  </a:schemeClr>
                </a:solidFill>
                <a:effectLst/>
              </a:rPr>
              <a:t> are </a:t>
            </a:r>
            <a:r>
              <a:rPr lang="nl-NL" sz="1400" i="0" dirty="0" err="1">
                <a:solidFill>
                  <a:schemeClr val="bg1">
                    <a:lumMod val="50000"/>
                  </a:schemeClr>
                </a:solidFill>
                <a:effectLst/>
              </a:rPr>
              <a:t>possible</a:t>
            </a:r>
            <a:r>
              <a:rPr lang="nl-NL" sz="1400" i="0" dirty="0">
                <a:solidFill>
                  <a:schemeClr val="bg1">
                    <a:lumMod val="50000"/>
                  </a:schemeClr>
                </a:solidFill>
                <a:effectLst/>
              </a:rPr>
              <a:t> as </a:t>
            </a:r>
            <a:r>
              <a:rPr lang="nl-NL" sz="1400" i="0" dirty="0" err="1">
                <a:solidFill>
                  <a:schemeClr val="bg1">
                    <a:lumMod val="50000"/>
                  </a:schemeClr>
                </a:solidFill>
                <a:effectLst/>
              </a:rPr>
              <a:t>estimated</a:t>
            </a:r>
            <a:r>
              <a:rPr lang="nl-NL" sz="1400" i="0" dirty="0">
                <a:solidFill>
                  <a:schemeClr val="bg1">
                    <a:lumMod val="50000"/>
                  </a:schemeClr>
                </a:solidFill>
                <a:effectLst/>
              </a:rPr>
              <a:t> </a:t>
            </a:r>
            <a:r>
              <a:rPr lang="nl-NL" sz="1400" i="0" dirty="0" err="1">
                <a:solidFill>
                  <a:schemeClr val="bg1">
                    <a:lumMod val="50000"/>
                  </a:schemeClr>
                </a:solidFill>
                <a:effectLst/>
              </a:rPr>
              <a:t>by</a:t>
            </a:r>
            <a:r>
              <a:rPr lang="nl-NL" sz="1400" i="0" dirty="0">
                <a:solidFill>
                  <a:schemeClr val="bg1">
                    <a:lumMod val="50000"/>
                  </a:schemeClr>
                </a:solidFill>
                <a:effectLst/>
              </a:rPr>
              <a:t> </a:t>
            </a:r>
            <a:r>
              <a:rPr lang="nl-NL" sz="1400" dirty="0">
                <a:solidFill>
                  <a:schemeClr val="bg1">
                    <a:lumMod val="50000"/>
                  </a:schemeClr>
                </a:solidFill>
                <a:effectLst/>
              </a:rPr>
              <a:t>Zorginstituut Nederland (2017</a:t>
            </a:r>
            <a:r>
              <a:rPr lang="nl-NL" sz="1400" i="0" dirty="0">
                <a:solidFill>
                  <a:schemeClr val="bg1">
                    <a:lumMod val="50000"/>
                  </a:schemeClr>
                </a:solidFill>
                <a:effectLst/>
              </a:rPr>
              <a:t>), </a:t>
            </a:r>
            <a:r>
              <a:rPr lang="nl-NL" sz="1400" i="1" dirty="0">
                <a:solidFill>
                  <a:schemeClr val="bg1">
                    <a:lumMod val="50000"/>
                  </a:schemeClr>
                </a:solidFill>
                <a:effectLst/>
              </a:rPr>
              <a:t>Zinnige Zorg verbetersignalement 'Pijn op de borst’</a:t>
            </a:r>
            <a:r>
              <a:rPr lang="nl-NL" sz="1400" i="0" dirty="0">
                <a:solidFill>
                  <a:schemeClr val="bg1">
                    <a:lumMod val="50000"/>
                  </a:schemeClr>
                </a:solidFill>
                <a:effectLst/>
              </a:rPr>
              <a:t>.</a:t>
            </a:r>
          </a:p>
          <a:p>
            <a:pPr algn="l"/>
            <a:r>
              <a:rPr lang="nl-NL" sz="1400" i="0" dirty="0">
                <a:solidFill>
                  <a:schemeClr val="bg1">
                    <a:lumMod val="50000"/>
                  </a:schemeClr>
                </a:solidFill>
                <a:effectLst/>
              </a:rPr>
              <a:t>**   </a:t>
            </a:r>
            <a:r>
              <a:rPr lang="nl-NL" sz="1400" i="0" dirty="0" err="1">
                <a:solidFill>
                  <a:schemeClr val="bg1">
                    <a:lumMod val="50000"/>
                  </a:schemeClr>
                </a:solidFill>
                <a:effectLst/>
              </a:rPr>
              <a:t>Confirmation</a:t>
            </a:r>
            <a:r>
              <a:rPr lang="nl-NL" sz="1400" i="0" dirty="0">
                <a:solidFill>
                  <a:schemeClr val="bg1">
                    <a:lumMod val="50000"/>
                  </a:schemeClr>
                </a:solidFill>
                <a:effectLst/>
              </a:rPr>
              <a:t> in </a:t>
            </a:r>
            <a:r>
              <a:rPr lang="nl-NL" sz="1400" i="0" dirty="0" err="1">
                <a:solidFill>
                  <a:schemeClr val="bg1">
                    <a:lumMod val="50000"/>
                  </a:schemeClr>
                </a:solidFill>
                <a:effectLst/>
              </a:rPr>
              <a:t>PERSUASIVE’s</a:t>
            </a:r>
            <a:r>
              <a:rPr lang="nl-NL" sz="1400" i="0" dirty="0">
                <a:solidFill>
                  <a:schemeClr val="bg1">
                    <a:lumMod val="50000"/>
                  </a:schemeClr>
                </a:solidFill>
                <a:effectLst/>
              </a:rPr>
              <a:t> health-</a:t>
            </a:r>
            <a:r>
              <a:rPr lang="nl-NL" sz="1400" i="0" dirty="0" err="1">
                <a:solidFill>
                  <a:schemeClr val="bg1">
                    <a:lumMod val="50000"/>
                  </a:schemeClr>
                </a:solidFill>
                <a:effectLst/>
              </a:rPr>
              <a:t>economic</a:t>
            </a:r>
            <a:r>
              <a:rPr lang="nl-NL" sz="1400" i="0" dirty="0">
                <a:solidFill>
                  <a:schemeClr val="bg1">
                    <a:lumMod val="50000"/>
                  </a:schemeClr>
                </a:solidFill>
                <a:effectLst/>
              </a:rPr>
              <a:t> </a:t>
            </a:r>
            <a:r>
              <a:rPr lang="nl-NL" sz="1400" i="0" dirty="0" err="1">
                <a:solidFill>
                  <a:schemeClr val="bg1">
                    <a:lumMod val="50000"/>
                  </a:schemeClr>
                </a:solidFill>
                <a:effectLst/>
              </a:rPr>
              <a:t>study</a:t>
            </a:r>
            <a:r>
              <a:rPr lang="nl-NL" sz="1400" i="0" dirty="0">
                <a:solidFill>
                  <a:schemeClr val="bg1">
                    <a:lumMod val="50000"/>
                  </a:schemeClr>
                </a:solidFill>
                <a:effectLst/>
              </a:rPr>
              <a:t> (NL context) – </a:t>
            </a:r>
            <a:r>
              <a:rPr lang="nl-NL" sz="1400" i="0" dirty="0" err="1">
                <a:solidFill>
                  <a:srgbClr val="FF0000"/>
                </a:solidFill>
                <a:effectLst/>
              </a:rPr>
              <a:t>see</a:t>
            </a:r>
            <a:r>
              <a:rPr lang="nl-NL" sz="1400" i="0" dirty="0">
                <a:solidFill>
                  <a:srgbClr val="FF0000"/>
                </a:solidFill>
                <a:effectLst/>
              </a:rPr>
              <a:t> appendix, slide 18</a:t>
            </a:r>
          </a:p>
        </p:txBody>
      </p:sp>
      <p:sp>
        <p:nvSpPr>
          <p:cNvPr id="39" name="Pijl: omlaag 38">
            <a:extLst>
              <a:ext uri="{FF2B5EF4-FFF2-40B4-BE49-F238E27FC236}">
                <a16:creationId xmlns:a16="http://schemas.microsoft.com/office/drawing/2014/main" id="{C68C6E2E-0525-48CD-8F20-551A5E1478E7}"/>
              </a:ext>
            </a:extLst>
          </p:cNvPr>
          <p:cNvSpPr/>
          <p:nvPr/>
        </p:nvSpPr>
        <p:spPr>
          <a:xfrm>
            <a:off x="11187628" y="3162351"/>
            <a:ext cx="394724" cy="496942"/>
          </a:xfrm>
          <a:prstGeom prst="downArrow">
            <a:avLst>
              <a:gd name="adj1" fmla="val 45809"/>
              <a:gd name="adj2" fmla="val 50000"/>
            </a:avLst>
          </a:prstGeom>
          <a:solidFill>
            <a:srgbClr val="C5E0B3"/>
          </a:solidFill>
          <a:ln>
            <a:solidFill>
              <a:srgbClr val="C5E0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TextBox 29">
            <a:extLst>
              <a:ext uri="{FF2B5EF4-FFF2-40B4-BE49-F238E27FC236}">
                <a16:creationId xmlns:a16="http://schemas.microsoft.com/office/drawing/2014/main" id="{883E726D-11B7-4C23-B750-D0BFD324D2A9}"/>
              </a:ext>
            </a:extLst>
          </p:cNvPr>
          <p:cNvSpPr txBox="1"/>
          <p:nvPr/>
        </p:nvSpPr>
        <p:spPr>
          <a:xfrm>
            <a:off x="6340636" y="4273388"/>
            <a:ext cx="5870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100%</a:t>
            </a:r>
            <a:endParaRPr lang="en-US" sz="1200" dirty="0"/>
          </a:p>
        </p:txBody>
      </p:sp>
      <p:sp>
        <p:nvSpPr>
          <p:cNvPr id="11" name="TextBox 2">
            <a:extLst>
              <a:ext uri="{FF2B5EF4-FFF2-40B4-BE49-F238E27FC236}">
                <a16:creationId xmlns:a16="http://schemas.microsoft.com/office/drawing/2014/main" id="{57A03BCF-6F66-4A0F-BE60-049E1E03ECE2}"/>
              </a:ext>
            </a:extLst>
          </p:cNvPr>
          <p:cNvSpPr txBox="1"/>
          <p:nvPr/>
        </p:nvSpPr>
        <p:spPr>
          <a:xfrm>
            <a:off x="5074676" y="1778047"/>
            <a:ext cx="17625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210.000 referred</a:t>
            </a:r>
          </a:p>
        </p:txBody>
      </p:sp>
      <p:sp>
        <p:nvSpPr>
          <p:cNvPr id="16" name="TextBox 2">
            <a:extLst>
              <a:ext uri="{FF2B5EF4-FFF2-40B4-BE49-F238E27FC236}">
                <a16:creationId xmlns:a16="http://schemas.microsoft.com/office/drawing/2014/main" id="{C582D5D0-CC62-421C-B4A4-A949A7E82E1F}"/>
              </a:ext>
            </a:extLst>
          </p:cNvPr>
          <p:cNvSpPr txBox="1"/>
          <p:nvPr/>
        </p:nvSpPr>
        <p:spPr>
          <a:xfrm>
            <a:off x="5105132" y="3996359"/>
            <a:ext cx="17625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210.000 referred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7F91BAA-850F-D342-99D4-ECD01A26C060}"/>
              </a:ext>
            </a:extLst>
          </p:cNvPr>
          <p:cNvSpPr txBox="1"/>
          <p:nvPr/>
        </p:nvSpPr>
        <p:spPr>
          <a:xfrm>
            <a:off x="5492018" y="2753031"/>
            <a:ext cx="4456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GP</a:t>
            </a:r>
            <a:endParaRPr lang="en-US" sz="1200" b="1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83C004F-2F7F-2F48-BDC9-B00F614D0551}"/>
              </a:ext>
            </a:extLst>
          </p:cNvPr>
          <p:cNvSpPr txBox="1"/>
          <p:nvPr/>
        </p:nvSpPr>
        <p:spPr>
          <a:xfrm>
            <a:off x="9847474" y="2689404"/>
            <a:ext cx="8436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Hospital</a:t>
            </a:r>
            <a:endParaRPr lang="en-US" sz="1200" b="1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C7B6B34-3C21-214C-BDFB-95E99B628105}"/>
              </a:ext>
            </a:extLst>
          </p:cNvPr>
          <p:cNvSpPr txBox="1"/>
          <p:nvPr/>
        </p:nvSpPr>
        <p:spPr>
          <a:xfrm>
            <a:off x="5502981" y="4937281"/>
            <a:ext cx="4456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GP</a:t>
            </a:r>
            <a:endParaRPr lang="en-US" sz="1200" b="1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6036DAB-397B-C84A-BAD2-417DE206176E}"/>
              </a:ext>
            </a:extLst>
          </p:cNvPr>
          <p:cNvSpPr txBox="1"/>
          <p:nvPr/>
        </p:nvSpPr>
        <p:spPr>
          <a:xfrm>
            <a:off x="9858437" y="4873654"/>
            <a:ext cx="8436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Hospital</a:t>
            </a:r>
            <a:endParaRPr lang="en-US" sz="1200" b="1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6A3040D4-327D-7F47-ADEF-0C35513E32BF}"/>
              </a:ext>
            </a:extLst>
          </p:cNvPr>
          <p:cNvSpPr txBox="1"/>
          <p:nvPr/>
        </p:nvSpPr>
        <p:spPr>
          <a:xfrm>
            <a:off x="7565506" y="4990572"/>
            <a:ext cx="9998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laboratory</a:t>
            </a:r>
            <a:endParaRPr lang="en-US" sz="1200" b="1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18AB736E-30C4-E8F1-6350-5966C89FB2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pic>
        <p:nvPicPr>
          <p:cNvPr id="18" name="Picture 20" descr="Logo&#10;&#10;Description automatically generated">
            <a:extLst>
              <a:ext uri="{FF2B5EF4-FFF2-40B4-BE49-F238E27FC236}">
                <a16:creationId xmlns:a16="http://schemas.microsoft.com/office/drawing/2014/main" id="{DF47461F-E477-AFBD-1FDA-0F9AC6E819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77383" y="4691281"/>
            <a:ext cx="985684" cy="248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870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9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43E5E48-56E5-CC4D-9DC1-185FE234E8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/>
              <a:t>New solution using proven </a:t>
            </a:r>
            <a:r>
              <a:rPr lang="en-US" b="1" dirty="0"/>
              <a:t>t</a:t>
            </a:r>
            <a:r>
              <a:rPr lang="en-US" sz="3200" b="1" dirty="0"/>
              <a:t>echnology</a:t>
            </a:r>
          </a:p>
        </p:txBody>
      </p:sp>
      <p:sp>
        <p:nvSpPr>
          <p:cNvPr id="28" name="Tijdelijke aanduiding voor datum 27">
            <a:extLst>
              <a:ext uri="{FF2B5EF4-FFF2-40B4-BE49-F238E27FC236}">
                <a16:creationId xmlns:a16="http://schemas.microsoft.com/office/drawing/2014/main" id="{F6619E48-6BB4-4B2B-8885-7BB030FE24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25CD7-5486-4421-AA33-628B544728B1}" type="datetime1">
              <a:rPr lang="en-US" smtClean="0"/>
              <a:t>2/8/2023</a:t>
            </a:fld>
            <a:endParaRPr lang="en-US" dirty="0"/>
          </a:p>
        </p:txBody>
      </p:sp>
      <p:sp>
        <p:nvSpPr>
          <p:cNvPr id="31" name="Tijdelijke aanduiding voor dianummer 30">
            <a:extLst>
              <a:ext uri="{FF2B5EF4-FFF2-40B4-BE49-F238E27FC236}">
                <a16:creationId xmlns:a16="http://schemas.microsoft.com/office/drawing/2014/main" id="{BB9FEFDF-DA29-417E-A5AC-732752AB40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28CFD0-8D77-2C4C-B6CF-F519536927E9}" type="slidenum">
              <a:rPr lang="en-US" smtClean="0"/>
              <a:t>5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1687453-5399-1841-8BA6-8BD63C0B02BB}"/>
              </a:ext>
            </a:extLst>
          </p:cNvPr>
          <p:cNvSpPr/>
          <p:nvPr/>
        </p:nvSpPr>
        <p:spPr>
          <a:xfrm>
            <a:off x="3088399" y="1720530"/>
            <a:ext cx="1872772" cy="763977"/>
          </a:xfrm>
          <a:prstGeom prst="rect">
            <a:avLst/>
          </a:prstGeom>
          <a:solidFill>
            <a:srgbClr val="D9D9D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Sample Processing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49D928F-3DF1-AF47-A19A-CB29EA5A2E91}"/>
              </a:ext>
            </a:extLst>
          </p:cNvPr>
          <p:cNvSpPr/>
          <p:nvPr/>
        </p:nvSpPr>
        <p:spPr>
          <a:xfrm>
            <a:off x="5516775" y="1720530"/>
            <a:ext cx="1848856" cy="7639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Quantification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ED9FCB-7F96-5A44-AE5E-3995811787B6}"/>
              </a:ext>
            </a:extLst>
          </p:cNvPr>
          <p:cNvSpPr txBox="1"/>
          <p:nvPr/>
        </p:nvSpPr>
        <p:spPr>
          <a:xfrm>
            <a:off x="3098916" y="2919207"/>
            <a:ext cx="1872772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Laboratory Robot</a:t>
            </a:r>
          </a:p>
          <a:p>
            <a:pPr algn="ctr"/>
            <a:endParaRPr lang="en-US" sz="1400" b="1" dirty="0"/>
          </a:p>
          <a:p>
            <a:pPr algn="ctr"/>
            <a:endParaRPr lang="en-US" sz="1400" b="1" dirty="0"/>
          </a:p>
          <a:p>
            <a:pPr algn="ctr"/>
            <a:endParaRPr lang="en-US" sz="1400" b="1" dirty="0"/>
          </a:p>
          <a:p>
            <a:pPr algn="ctr"/>
            <a:endParaRPr lang="en-US" sz="1400" b="1" dirty="0"/>
          </a:p>
          <a:p>
            <a:pPr algn="ctr"/>
            <a:endParaRPr lang="en-US" sz="1400" b="1" dirty="0"/>
          </a:p>
          <a:p>
            <a:pPr algn="ctr"/>
            <a:endParaRPr lang="en-US" sz="1400" b="1" dirty="0"/>
          </a:p>
          <a:p>
            <a:pPr algn="ctr"/>
            <a:endParaRPr lang="en-US" sz="1400" b="1" dirty="0"/>
          </a:p>
          <a:p>
            <a:pPr algn="ctr"/>
            <a:endParaRPr lang="en-US" sz="1400" b="1" dirty="0"/>
          </a:p>
          <a:p>
            <a:pPr algn="ctr"/>
            <a:endParaRPr lang="en-US" sz="1400" b="1" dirty="0"/>
          </a:p>
          <a:p>
            <a:pPr algn="ctr"/>
            <a:endParaRPr lang="en-US" sz="1400" b="1" dirty="0"/>
          </a:p>
          <a:p>
            <a:pPr algn="ctr"/>
            <a:endParaRPr lang="en-US" sz="1400" b="1" dirty="0"/>
          </a:p>
          <a:p>
            <a:pPr algn="ctr"/>
            <a:r>
              <a:rPr lang="en-US" sz="1400" b="1" dirty="0"/>
              <a:t>(Hamilton)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69B6A94-31F2-2743-90FE-09FC419C237A}"/>
              </a:ext>
            </a:extLst>
          </p:cNvPr>
          <p:cNvSpPr txBox="1"/>
          <p:nvPr/>
        </p:nvSpPr>
        <p:spPr>
          <a:xfrm>
            <a:off x="5492858" y="2919207"/>
            <a:ext cx="1872772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Read-out Unit</a:t>
            </a:r>
          </a:p>
          <a:p>
            <a:pPr algn="ctr"/>
            <a:endParaRPr lang="en-US" sz="1400" b="1" dirty="0"/>
          </a:p>
          <a:p>
            <a:pPr algn="ctr"/>
            <a:endParaRPr lang="en-US" sz="1400" b="1" dirty="0"/>
          </a:p>
          <a:p>
            <a:pPr algn="ctr"/>
            <a:endParaRPr lang="en-US" sz="1400" b="1" dirty="0"/>
          </a:p>
          <a:p>
            <a:pPr algn="ctr"/>
            <a:endParaRPr lang="en-US" sz="1400" b="1" dirty="0"/>
          </a:p>
          <a:p>
            <a:pPr algn="ctr"/>
            <a:endParaRPr lang="en-US" sz="1400" b="1" dirty="0"/>
          </a:p>
          <a:p>
            <a:pPr algn="ctr"/>
            <a:endParaRPr lang="en-US" sz="1400" b="1" dirty="0"/>
          </a:p>
          <a:p>
            <a:pPr algn="ctr"/>
            <a:endParaRPr lang="en-US" sz="1400" b="1" dirty="0"/>
          </a:p>
          <a:p>
            <a:pPr algn="ctr"/>
            <a:endParaRPr lang="en-US" sz="1400" b="1" dirty="0"/>
          </a:p>
          <a:p>
            <a:pPr algn="ctr"/>
            <a:endParaRPr lang="en-US" sz="1400" b="1" dirty="0"/>
          </a:p>
          <a:p>
            <a:pPr algn="ctr"/>
            <a:endParaRPr lang="en-US" sz="1400" b="1" dirty="0"/>
          </a:p>
          <a:p>
            <a:pPr algn="ctr"/>
            <a:endParaRPr lang="en-US" sz="1400" b="1" dirty="0"/>
          </a:p>
          <a:p>
            <a:pPr algn="ctr"/>
            <a:r>
              <a:rPr lang="en-US" sz="1400" b="1"/>
              <a:t>(Protein Simple – Ella)</a:t>
            </a:r>
            <a:endParaRPr lang="en-US" sz="1400" b="1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109E65C-F989-9847-BA37-C83E690E04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0687" y="3871483"/>
            <a:ext cx="1504951" cy="1337733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15D17C41-E7B1-FD48-958C-9932E96FD7ED}"/>
              </a:ext>
            </a:extLst>
          </p:cNvPr>
          <p:cNvSpPr/>
          <p:nvPr/>
        </p:nvSpPr>
        <p:spPr>
          <a:xfrm>
            <a:off x="7858986" y="1705708"/>
            <a:ext cx="1872775" cy="7639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Data Analysis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9BB8C0A-369B-9945-9DCE-5EF78C399662}"/>
              </a:ext>
            </a:extLst>
          </p:cNvPr>
          <p:cNvSpPr txBox="1"/>
          <p:nvPr/>
        </p:nvSpPr>
        <p:spPr>
          <a:xfrm>
            <a:off x="7875642" y="2913390"/>
            <a:ext cx="1866638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Dedicated Algorithm      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5FB39AA-EA31-234D-BD89-F2883D1228B9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395432" y="3111600"/>
            <a:ext cx="2857500" cy="2857500"/>
          </a:xfrm>
          <a:prstGeom prst="rect">
            <a:avLst/>
          </a:prstGeom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557C21B-D9EF-834B-910B-1FD5C3BF080E}"/>
              </a:ext>
            </a:extLst>
          </p:cNvPr>
          <p:cNvSpPr txBox="1"/>
          <p:nvPr/>
        </p:nvSpPr>
        <p:spPr>
          <a:xfrm>
            <a:off x="1455335" y="3750663"/>
            <a:ext cx="1169507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Patient </a:t>
            </a:r>
          </a:p>
          <a:p>
            <a:pPr algn="ctr"/>
            <a:r>
              <a:rPr lang="en-US" b="1" dirty="0"/>
              <a:t>sample</a:t>
            </a:r>
          </a:p>
          <a:p>
            <a:pPr algn="ctr"/>
            <a:r>
              <a:rPr lang="en-US" b="1" dirty="0"/>
              <a:t>input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3C87A29-DE53-6843-9BD7-B49ED7C0EAD9}"/>
              </a:ext>
            </a:extLst>
          </p:cNvPr>
          <p:cNvSpPr txBox="1"/>
          <p:nvPr/>
        </p:nvSpPr>
        <p:spPr>
          <a:xfrm>
            <a:off x="9984789" y="3750663"/>
            <a:ext cx="1350113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Patient </a:t>
            </a:r>
          </a:p>
          <a:p>
            <a:pPr algn="ctr"/>
            <a:r>
              <a:rPr lang="en-US" b="1" dirty="0"/>
              <a:t>test result = </a:t>
            </a:r>
          </a:p>
          <a:p>
            <a:pPr algn="ctr"/>
            <a:r>
              <a:rPr lang="en-US" b="1" dirty="0"/>
              <a:t>diagnosis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650770F-1BEE-7248-857D-D9FBC62AD7DD}"/>
              </a:ext>
            </a:extLst>
          </p:cNvPr>
          <p:cNvSpPr/>
          <p:nvPr/>
        </p:nvSpPr>
        <p:spPr>
          <a:xfrm>
            <a:off x="1031359" y="2769347"/>
            <a:ext cx="10621926" cy="3277589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27D7D82-482B-A74B-A4B1-F167D9855F8A}"/>
              </a:ext>
            </a:extLst>
          </p:cNvPr>
          <p:cNvSpPr/>
          <p:nvPr/>
        </p:nvSpPr>
        <p:spPr>
          <a:xfrm>
            <a:off x="3098915" y="2887307"/>
            <a:ext cx="1862256" cy="30531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4667D2D-B591-074B-A2E7-22696D73C103}"/>
              </a:ext>
            </a:extLst>
          </p:cNvPr>
          <p:cNvSpPr txBox="1"/>
          <p:nvPr/>
        </p:nvSpPr>
        <p:spPr>
          <a:xfrm>
            <a:off x="10062424" y="941701"/>
            <a:ext cx="1443600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System to be </a:t>
            </a:r>
          </a:p>
          <a:p>
            <a:pPr algn="ctr"/>
            <a:r>
              <a:rPr lang="en-US" b="1" dirty="0">
                <a:solidFill>
                  <a:srgbClr val="C00000"/>
                </a:solidFill>
              </a:rPr>
              <a:t>CE-marked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641A11D-D44C-2F47-BB8A-6DE6AF28EBB7}"/>
              </a:ext>
            </a:extLst>
          </p:cNvPr>
          <p:cNvCxnSpPr>
            <a:cxnSpLocks/>
          </p:cNvCxnSpPr>
          <p:nvPr/>
        </p:nvCxnSpPr>
        <p:spPr>
          <a:xfrm flipH="1">
            <a:off x="10543309" y="1588032"/>
            <a:ext cx="457200" cy="11858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9E5309DB-AFEB-414B-86D8-2F4C241A3455}"/>
              </a:ext>
            </a:extLst>
          </p:cNvPr>
          <p:cNvSpPr/>
          <p:nvPr/>
        </p:nvSpPr>
        <p:spPr>
          <a:xfrm>
            <a:off x="5492858" y="2887307"/>
            <a:ext cx="1862256" cy="30531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BEA5277-07C4-2647-A141-BD9175EECD27}"/>
              </a:ext>
            </a:extLst>
          </p:cNvPr>
          <p:cNvSpPr/>
          <p:nvPr/>
        </p:nvSpPr>
        <p:spPr>
          <a:xfrm>
            <a:off x="7869505" y="2881571"/>
            <a:ext cx="1862256" cy="3053139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kstvak 34">
            <a:extLst>
              <a:ext uri="{FF2B5EF4-FFF2-40B4-BE49-F238E27FC236}">
                <a16:creationId xmlns:a16="http://schemas.microsoft.com/office/drawing/2014/main" id="{0FD052F7-071A-4196-AB56-F8BA2232B738}"/>
              </a:ext>
            </a:extLst>
          </p:cNvPr>
          <p:cNvSpPr txBox="1"/>
          <p:nvPr/>
        </p:nvSpPr>
        <p:spPr>
          <a:xfrm>
            <a:off x="17034" y="0"/>
            <a:ext cx="615553" cy="685800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nl-NL" sz="2800" b="1" dirty="0">
                <a:solidFill>
                  <a:srgbClr val="D9D9D9"/>
                </a:solidFill>
              </a:rPr>
              <a:t>TECHNOLOGY</a:t>
            </a:r>
          </a:p>
        </p:txBody>
      </p:sp>
      <p:sp>
        <p:nvSpPr>
          <p:cNvPr id="12" name="Tekstvak 11">
            <a:extLst>
              <a:ext uri="{FF2B5EF4-FFF2-40B4-BE49-F238E27FC236}">
                <a16:creationId xmlns:a16="http://schemas.microsoft.com/office/drawing/2014/main" id="{622E912E-1A7C-4289-9A86-2C6911FA0D34}"/>
              </a:ext>
            </a:extLst>
          </p:cNvPr>
          <p:cNvSpPr txBox="1"/>
          <p:nvPr/>
        </p:nvSpPr>
        <p:spPr>
          <a:xfrm>
            <a:off x="853772" y="819076"/>
            <a:ext cx="71291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MVP = CE-marked modular system, to be realized in 2 years</a:t>
            </a:r>
            <a:endParaRPr lang="nl-NL" sz="16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D2B6EED-ED5B-0149-B940-16E899E39769}"/>
              </a:ext>
            </a:extLst>
          </p:cNvPr>
          <p:cNvSpPr/>
          <p:nvPr/>
        </p:nvSpPr>
        <p:spPr>
          <a:xfrm>
            <a:off x="5945959" y="3244334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NL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25C1245-85A5-5049-8C29-30341EBA08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8115" y="3914718"/>
            <a:ext cx="1714374" cy="102371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4E81BF1-DC90-2447-90AB-73EC847E71E1}"/>
              </a:ext>
            </a:extLst>
          </p:cNvPr>
          <p:cNvSpPr/>
          <p:nvPr/>
        </p:nvSpPr>
        <p:spPr>
          <a:xfrm>
            <a:off x="4157638" y="6206873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l-NL" sz="1200" dirty="0">
                <a:solidFill>
                  <a:schemeClr val="bg1">
                    <a:lumMod val="50000"/>
                  </a:schemeClr>
                </a:solidFill>
              </a:rPr>
              <a:t>More </a:t>
            </a:r>
            <a:r>
              <a:rPr lang="nl-NL" sz="1200" dirty="0" err="1">
                <a:solidFill>
                  <a:schemeClr val="bg1">
                    <a:lumMod val="50000"/>
                  </a:schemeClr>
                </a:solidFill>
              </a:rPr>
              <a:t>detailed</a:t>
            </a:r>
            <a:r>
              <a:rPr lang="nl-NL" sz="12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nl-NL" sz="1200" dirty="0" err="1">
                <a:solidFill>
                  <a:schemeClr val="bg1">
                    <a:lumMod val="50000"/>
                  </a:schemeClr>
                </a:solidFill>
              </a:rPr>
              <a:t>technology</a:t>
            </a:r>
            <a:r>
              <a:rPr lang="nl-NL" sz="12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nl-NL" sz="1200" dirty="0" err="1">
                <a:solidFill>
                  <a:schemeClr val="bg1">
                    <a:lumMod val="50000"/>
                  </a:schemeClr>
                </a:solidFill>
              </a:rPr>
              <a:t>impression</a:t>
            </a:r>
            <a:r>
              <a:rPr lang="nl-NL" sz="1200" dirty="0">
                <a:solidFill>
                  <a:schemeClr val="bg1">
                    <a:lumMod val="50000"/>
                  </a:schemeClr>
                </a:solidFill>
              </a:rPr>
              <a:t> – </a:t>
            </a:r>
            <a:r>
              <a:rPr lang="nl-NL" sz="1200" dirty="0" err="1">
                <a:solidFill>
                  <a:srgbClr val="FF0000"/>
                </a:solidFill>
              </a:rPr>
              <a:t>see</a:t>
            </a:r>
            <a:r>
              <a:rPr lang="nl-NL" sz="1200" dirty="0">
                <a:solidFill>
                  <a:srgbClr val="FF0000"/>
                </a:solidFill>
              </a:rPr>
              <a:t> appendix, slide 15</a:t>
            </a:r>
            <a:endParaRPr lang="en-NL" sz="1200" dirty="0"/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60BDEDEF-F09F-7673-3987-702A61A489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pic>
        <p:nvPicPr>
          <p:cNvPr id="23" name="Picture 20" descr="Logo&#10;&#10;Description automatically generated">
            <a:extLst>
              <a:ext uri="{FF2B5EF4-FFF2-40B4-BE49-F238E27FC236}">
                <a16:creationId xmlns:a16="http://schemas.microsoft.com/office/drawing/2014/main" id="{3652E312-5B78-38CD-2559-6260A910D3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3438" y="2955493"/>
            <a:ext cx="1701780" cy="432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5241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43E5E48-56E5-CC4D-9DC1-185FE234E8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/>
              <a:t>User Story</a:t>
            </a:r>
          </a:p>
        </p:txBody>
      </p:sp>
      <p:sp>
        <p:nvSpPr>
          <p:cNvPr id="28" name="Tijdelijke aanduiding voor datum 27">
            <a:extLst>
              <a:ext uri="{FF2B5EF4-FFF2-40B4-BE49-F238E27FC236}">
                <a16:creationId xmlns:a16="http://schemas.microsoft.com/office/drawing/2014/main" id="{F6619E48-6BB4-4B2B-8885-7BB030FE24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25CD7-5486-4421-AA33-628B544728B1}" type="datetime1">
              <a:rPr lang="en-US" smtClean="0"/>
              <a:t>2/8/2023</a:t>
            </a:fld>
            <a:endParaRPr lang="en-US" dirty="0"/>
          </a:p>
        </p:txBody>
      </p:sp>
      <p:sp>
        <p:nvSpPr>
          <p:cNvPr id="31" name="Tijdelijke aanduiding voor dianummer 30">
            <a:extLst>
              <a:ext uri="{FF2B5EF4-FFF2-40B4-BE49-F238E27FC236}">
                <a16:creationId xmlns:a16="http://schemas.microsoft.com/office/drawing/2014/main" id="{BB9FEFDF-DA29-417E-A5AC-732752AB40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28CFD0-8D77-2C4C-B6CF-F519536927E9}" type="slidenum">
              <a:rPr lang="en-US" smtClean="0"/>
              <a:t>6</a:t>
            </a:fld>
            <a:endParaRPr lang="en-US"/>
          </a:p>
        </p:txBody>
      </p:sp>
      <p:sp>
        <p:nvSpPr>
          <p:cNvPr id="35" name="Tekstvak 34">
            <a:extLst>
              <a:ext uri="{FF2B5EF4-FFF2-40B4-BE49-F238E27FC236}">
                <a16:creationId xmlns:a16="http://schemas.microsoft.com/office/drawing/2014/main" id="{0FD052F7-071A-4196-AB56-F8BA2232B738}"/>
              </a:ext>
            </a:extLst>
          </p:cNvPr>
          <p:cNvSpPr txBox="1"/>
          <p:nvPr/>
        </p:nvSpPr>
        <p:spPr>
          <a:xfrm>
            <a:off x="17034" y="0"/>
            <a:ext cx="615553" cy="685800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nl-NL" sz="2800" b="1" dirty="0">
                <a:solidFill>
                  <a:srgbClr val="D9D9D9"/>
                </a:solidFill>
              </a:rPr>
              <a:t>USER STORY</a:t>
            </a:r>
          </a:p>
        </p:txBody>
      </p:sp>
      <p:pic>
        <p:nvPicPr>
          <p:cNvPr id="17" name="Graphic 5" descr="Head with protective gear">
            <a:extLst>
              <a:ext uri="{FF2B5EF4-FFF2-40B4-BE49-F238E27FC236}">
                <a16:creationId xmlns:a16="http://schemas.microsoft.com/office/drawing/2014/main" id="{D24593A1-4F61-A3F4-E10E-7EBAA9B97D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05957" y="1485868"/>
            <a:ext cx="723900" cy="819150"/>
          </a:xfrm>
          <a:prstGeom prst="rect">
            <a:avLst/>
          </a:prstGeom>
        </p:spPr>
      </p:pic>
      <p:pic>
        <p:nvPicPr>
          <p:cNvPr id="20" name="Graphic 6" descr="Statistics outline">
            <a:extLst>
              <a:ext uri="{FF2B5EF4-FFF2-40B4-BE49-F238E27FC236}">
                <a16:creationId xmlns:a16="http://schemas.microsoft.com/office/drawing/2014/main" id="{55B2506F-86AB-D097-4F1A-3B98A34060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38190" y="1408499"/>
            <a:ext cx="914400" cy="914400"/>
          </a:xfrm>
          <a:prstGeom prst="rect">
            <a:avLst/>
          </a:prstGeom>
        </p:spPr>
      </p:pic>
      <p:pic>
        <p:nvPicPr>
          <p:cNvPr id="23" name="Graphic 1" descr="Test tubes outline">
            <a:extLst>
              <a:ext uri="{FF2B5EF4-FFF2-40B4-BE49-F238E27FC236}">
                <a16:creationId xmlns:a16="http://schemas.microsoft.com/office/drawing/2014/main" id="{82E46F78-AEC5-8181-DAAD-D88545E0E61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11074" y="1528364"/>
            <a:ext cx="783576" cy="783576"/>
          </a:xfrm>
          <a:prstGeom prst="rect">
            <a:avLst/>
          </a:prstGeom>
        </p:spPr>
      </p:pic>
      <p:pic>
        <p:nvPicPr>
          <p:cNvPr id="25" name="Graphic 2" descr="Scanner outline">
            <a:extLst>
              <a:ext uri="{FF2B5EF4-FFF2-40B4-BE49-F238E27FC236}">
                <a16:creationId xmlns:a16="http://schemas.microsoft.com/office/drawing/2014/main" id="{DCE821C0-075F-AB6A-A41C-2660B7B0FE3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651478" y="1458968"/>
            <a:ext cx="914400" cy="914400"/>
          </a:xfrm>
          <a:prstGeom prst="rect">
            <a:avLst/>
          </a:prstGeom>
        </p:spPr>
      </p:pic>
      <p:pic>
        <p:nvPicPr>
          <p:cNvPr id="27" name="Graphic 8" descr="Ui Ux outline">
            <a:extLst>
              <a:ext uri="{FF2B5EF4-FFF2-40B4-BE49-F238E27FC236}">
                <a16:creationId xmlns:a16="http://schemas.microsoft.com/office/drawing/2014/main" id="{DB619281-A7FE-C8B6-3296-696F855AF7B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635683" y="4048412"/>
            <a:ext cx="914400" cy="914400"/>
          </a:xfrm>
          <a:prstGeom prst="rect">
            <a:avLst/>
          </a:prstGeom>
        </p:spPr>
      </p:pic>
      <p:pic>
        <p:nvPicPr>
          <p:cNvPr id="29" name="Graphic 7" descr="Document outline">
            <a:extLst>
              <a:ext uri="{FF2B5EF4-FFF2-40B4-BE49-F238E27FC236}">
                <a16:creationId xmlns:a16="http://schemas.microsoft.com/office/drawing/2014/main" id="{3167BEC3-C790-3D66-3905-92D5435EB70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968266" y="4179154"/>
            <a:ext cx="684675" cy="684675"/>
          </a:xfrm>
          <a:prstGeom prst="rect">
            <a:avLst/>
          </a:prstGeom>
        </p:spPr>
      </p:pic>
      <p:pic>
        <p:nvPicPr>
          <p:cNvPr id="30" name="Graphic 9" descr="Doctor male outline">
            <a:extLst>
              <a:ext uri="{FF2B5EF4-FFF2-40B4-BE49-F238E27FC236}">
                <a16:creationId xmlns:a16="http://schemas.microsoft.com/office/drawing/2014/main" id="{811F36DC-1B99-E2E1-1B53-D9793D1E3D9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622170" y="4043832"/>
            <a:ext cx="914400" cy="914400"/>
          </a:xfrm>
          <a:prstGeom prst="rect">
            <a:avLst/>
          </a:prstGeom>
        </p:spPr>
      </p:pic>
      <p:sp>
        <p:nvSpPr>
          <p:cNvPr id="32" name="Text Box 2">
            <a:extLst>
              <a:ext uri="{FF2B5EF4-FFF2-40B4-BE49-F238E27FC236}">
                <a16:creationId xmlns:a16="http://schemas.microsoft.com/office/drawing/2014/main" id="{A8C1CAF0-CB24-B8CB-B458-64C736A103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5145" y="2483802"/>
            <a:ext cx="1257300" cy="90487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NL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Times New Roman" panose="02020603050405020304" pitchFamily="18" charset="0"/>
              </a:rPr>
              <a:t>Klinisch laborant ontvangt bloed van de huisarts</a:t>
            </a:r>
            <a:endParaRPr kumimoji="0" lang="en-GB" altLang="en-N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3" name="Text Box 8">
            <a:extLst>
              <a:ext uri="{FF2B5EF4-FFF2-40B4-BE49-F238E27FC236}">
                <a16:creationId xmlns:a16="http://schemas.microsoft.com/office/drawing/2014/main" id="{31A983C8-AB23-442B-B9AC-328279EDD5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5623" y="2495878"/>
            <a:ext cx="1257300" cy="90487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NL" altLang="en-NL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Laborant verwerkt het bloed met de Persuasive kit</a:t>
            </a:r>
            <a:endParaRPr kumimoji="0" lang="nl-NL" altLang="en-N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4" name="Text Box 12">
            <a:extLst>
              <a:ext uri="{FF2B5EF4-FFF2-40B4-BE49-F238E27FC236}">
                <a16:creationId xmlns:a16="http://schemas.microsoft.com/office/drawing/2014/main" id="{D63B156D-994F-34D9-8FBD-5D11356F0D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74450" y="2445753"/>
            <a:ext cx="1257300" cy="90487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NL" altLang="en-NL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Eiwit waardes worden bepaald met behulp van apparatuur</a:t>
            </a:r>
            <a:endParaRPr kumimoji="0" lang="nl-NL" altLang="en-N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6" name="Text Box 9">
            <a:extLst>
              <a:ext uri="{FF2B5EF4-FFF2-40B4-BE49-F238E27FC236}">
                <a16:creationId xmlns:a16="http://schemas.microsoft.com/office/drawing/2014/main" id="{0CC1106C-6A77-2BDA-067D-FDD8B11108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37706" y="2409289"/>
            <a:ext cx="1350963" cy="90487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l-NL" sz="1100" dirty="0">
                <a:latin typeface="Calibri"/>
                <a:ea typeface="Calibri" panose="020F0502020204030204" pitchFamily="34" charset="0"/>
                <a:cs typeface="Times New Roman"/>
              </a:rPr>
              <a:t>Deel-input </a:t>
            </a:r>
            <a:r>
              <a:rPr kumimoji="0" lang="nl-NL" sz="1100" b="0" i="0" u="none" strike="noStrike" cap="none" normalizeH="0" baseline="0" dirty="0">
                <a:ln>
                  <a:noFill/>
                </a:ln>
                <a:effectLst/>
                <a:latin typeface="Calibri"/>
                <a:ea typeface="Calibri" panose="020F0502020204030204" pitchFamily="34" charset="0"/>
                <a:cs typeface="Times New Roman"/>
              </a:rPr>
              <a:t>voor de software zijn eiwit waardes</a:t>
            </a:r>
            <a:r>
              <a:rPr lang="nl-NL" sz="1100" dirty="0">
                <a:latin typeface="Calibri"/>
                <a:ea typeface="Calibri" panose="020F0502020204030204" pitchFamily="34" charset="0"/>
                <a:cs typeface="Times New Roman"/>
              </a:rPr>
              <a:t> </a:t>
            </a:r>
            <a:endParaRPr lang="nl-NL" sz="1100" b="0" i="0" u="none" strike="noStrike" cap="none" normalizeH="0" baseline="0">
              <a:ln>
                <a:noFill/>
              </a:ln>
              <a:effectLst/>
              <a:latin typeface="Calibri"/>
              <a:cs typeface="Times New Roman"/>
            </a:endParaRPr>
          </a:p>
        </p:txBody>
      </p:sp>
      <p:sp>
        <p:nvSpPr>
          <p:cNvPr id="39" name="Text Box 11">
            <a:extLst>
              <a:ext uri="{FF2B5EF4-FFF2-40B4-BE49-F238E27FC236}">
                <a16:creationId xmlns:a16="http://schemas.microsoft.com/office/drawing/2014/main" id="{BC0D21B3-40F4-28C3-E9F6-5F2D411552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61993" y="5023164"/>
            <a:ext cx="1350963" cy="90487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l-NL" sz="1100" dirty="0">
                <a:latin typeface="Calibri"/>
                <a:ea typeface="Calibri" panose="020F0502020204030204" pitchFamily="34" charset="0"/>
                <a:cs typeface="Times New Roman"/>
              </a:rPr>
              <a:t>Huisarts importeert eiwit waardes en voegt patiënten gegevens toe. Software </a:t>
            </a:r>
            <a:r>
              <a:rPr kumimoji="0" lang="nl-NL" sz="1100" b="0" i="0" u="none" strike="noStrike" cap="none" normalizeH="0" baseline="0" dirty="0">
                <a:ln>
                  <a:noFill/>
                </a:ln>
                <a:effectLst/>
                <a:latin typeface="Calibri"/>
                <a:ea typeface="Calibri" panose="020F0502020204030204" pitchFamily="34" charset="0"/>
                <a:cs typeface="Times New Roman"/>
              </a:rPr>
              <a:t>berekend laag, gemiddeld of hoog risico voor Stabiele Angina</a:t>
            </a:r>
            <a:r>
              <a:rPr lang="nl-NL" sz="1100" dirty="0">
                <a:latin typeface="Calibri"/>
                <a:ea typeface="Calibri" panose="020F0502020204030204" pitchFamily="34" charset="0"/>
                <a:cs typeface="Times New Roman"/>
              </a:rPr>
              <a:t> </a:t>
            </a:r>
            <a:endParaRPr kumimoji="0" lang="nl-NL" altLang="en-NL" sz="18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sp>
        <p:nvSpPr>
          <p:cNvPr id="40" name="Text Box 13">
            <a:extLst>
              <a:ext uri="{FF2B5EF4-FFF2-40B4-BE49-F238E27FC236}">
                <a16:creationId xmlns:a16="http://schemas.microsoft.com/office/drawing/2014/main" id="{7EBE7650-1F64-446D-C6EB-8B960CA492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02693" y="5026417"/>
            <a:ext cx="1385621" cy="9407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nl-NL" sz="1100" b="0" i="0" u="none" strike="noStrike" cap="none" normalizeH="0" baseline="0" dirty="0">
                <a:ln>
                  <a:noFill/>
                </a:ln>
                <a:effectLst/>
                <a:latin typeface="Calibri"/>
                <a:ea typeface="Calibri" panose="020F0502020204030204" pitchFamily="34" charset="0"/>
                <a:cs typeface="Times New Roman"/>
              </a:rPr>
              <a:t>Huisarts haalt resultaten</a:t>
            </a:r>
            <a:r>
              <a:rPr lang="nl-NL" sz="1100" dirty="0">
                <a:latin typeface="Calibri"/>
                <a:ea typeface="Calibri" panose="020F0502020204030204" pitchFamily="34" charset="0"/>
                <a:cs typeface="Times New Roman"/>
              </a:rPr>
              <a:t> van eiwit waardes</a:t>
            </a:r>
            <a:r>
              <a:rPr kumimoji="0" lang="nl-NL" sz="1100" b="0" i="0" u="none" strike="noStrike" cap="none" normalizeH="0" baseline="0" dirty="0">
                <a:ln>
                  <a:noFill/>
                </a:ln>
                <a:effectLst/>
                <a:latin typeface="Calibri"/>
                <a:ea typeface="Calibri" panose="020F0502020204030204" pitchFamily="34" charset="0"/>
                <a:cs typeface="Times New Roman"/>
              </a:rPr>
              <a:t> uit het </a:t>
            </a:r>
            <a:r>
              <a:rPr lang="nl-NL" sz="1100" dirty="0">
                <a:latin typeface="Calibri"/>
                <a:ea typeface="Calibri" panose="020F0502020204030204" pitchFamily="34" charset="0"/>
                <a:cs typeface="Times New Roman"/>
              </a:rPr>
              <a:t>patiënten dossier </a:t>
            </a:r>
            <a:endParaRPr lang="nl-NL" sz="1100" b="0" i="0" u="none" strike="noStrike" cap="none" normalizeH="0" baseline="0" dirty="0">
              <a:ln>
                <a:noFill/>
              </a:ln>
              <a:effectLst/>
              <a:latin typeface="Calibri"/>
              <a:cs typeface="Times New Roman"/>
            </a:endParaRPr>
          </a:p>
        </p:txBody>
      </p:sp>
      <p:sp>
        <p:nvSpPr>
          <p:cNvPr id="41" name="Rectangle 15">
            <a:extLst>
              <a:ext uri="{FF2B5EF4-FFF2-40B4-BE49-F238E27FC236}">
                <a16:creationId xmlns:a16="http://schemas.microsoft.com/office/drawing/2014/main" id="{D3B9F041-4949-70C2-E71D-71F5EB5F42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95967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NL"/>
          </a:p>
        </p:txBody>
      </p:sp>
      <p:sp>
        <p:nvSpPr>
          <p:cNvPr id="42" name="Rectangle 23">
            <a:extLst>
              <a:ext uri="{FF2B5EF4-FFF2-40B4-BE49-F238E27FC236}">
                <a16:creationId xmlns:a16="http://schemas.microsoft.com/office/drawing/2014/main" id="{18334888-6748-1E43-3E9B-2BFC53EDCA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95967" y="457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altLang="en-NL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NL" altLang="en-NL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kumimoji="0" lang="nl-NL" altLang="en-NL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4C3DF49-2616-7696-F830-0DF9B93E2F7A}"/>
              </a:ext>
            </a:extLst>
          </p:cNvPr>
          <p:cNvSpPr/>
          <p:nvPr/>
        </p:nvSpPr>
        <p:spPr>
          <a:xfrm>
            <a:off x="1569179" y="1220307"/>
            <a:ext cx="1565163" cy="2333839"/>
          </a:xfrm>
          <a:prstGeom prst="rect">
            <a:avLst/>
          </a:prstGeom>
          <a:noFill/>
          <a:ln w="19050">
            <a:solidFill>
              <a:srgbClr val="F8CBAD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D8721E14-4588-1FC9-9B4C-EC61D0D184C8}"/>
              </a:ext>
            </a:extLst>
          </p:cNvPr>
          <p:cNvSpPr/>
          <p:nvPr/>
        </p:nvSpPr>
        <p:spPr>
          <a:xfrm>
            <a:off x="3474842" y="1209421"/>
            <a:ext cx="1565163" cy="2333839"/>
          </a:xfrm>
          <a:prstGeom prst="rect">
            <a:avLst/>
          </a:prstGeom>
          <a:noFill/>
          <a:ln w="19050">
            <a:solidFill>
              <a:srgbClr val="F8CBAD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3D9887E8-F805-5156-FF12-A9208B6AA2B7}"/>
              </a:ext>
            </a:extLst>
          </p:cNvPr>
          <p:cNvSpPr/>
          <p:nvPr/>
        </p:nvSpPr>
        <p:spPr>
          <a:xfrm>
            <a:off x="5378788" y="1209420"/>
            <a:ext cx="1565163" cy="2333839"/>
          </a:xfrm>
          <a:prstGeom prst="rect">
            <a:avLst/>
          </a:prstGeom>
          <a:noFill/>
          <a:ln w="19050">
            <a:solidFill>
              <a:srgbClr val="F8CBAD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DFD6B6BF-29B4-BDE0-30BC-5077392B5C0A}"/>
              </a:ext>
            </a:extLst>
          </p:cNvPr>
          <p:cNvSpPr/>
          <p:nvPr/>
        </p:nvSpPr>
        <p:spPr>
          <a:xfrm>
            <a:off x="7323506" y="1206449"/>
            <a:ext cx="1565163" cy="2333839"/>
          </a:xfrm>
          <a:prstGeom prst="rect">
            <a:avLst/>
          </a:prstGeom>
          <a:noFill/>
          <a:ln w="19050">
            <a:solidFill>
              <a:srgbClr val="F8CBAD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BE66984-7F29-F155-3EB0-62EA057BCFBE}"/>
              </a:ext>
            </a:extLst>
          </p:cNvPr>
          <p:cNvSpPr/>
          <p:nvPr/>
        </p:nvSpPr>
        <p:spPr>
          <a:xfrm>
            <a:off x="7323255" y="3925625"/>
            <a:ext cx="1565163" cy="2656223"/>
          </a:xfrm>
          <a:prstGeom prst="rect">
            <a:avLst/>
          </a:prstGeom>
          <a:noFill/>
          <a:ln w="19050">
            <a:solidFill>
              <a:srgbClr val="F8CBAD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DCB6BF5B-4B10-D022-BBDA-ED0DCD2B84C6}"/>
              </a:ext>
            </a:extLst>
          </p:cNvPr>
          <p:cNvSpPr/>
          <p:nvPr/>
        </p:nvSpPr>
        <p:spPr>
          <a:xfrm>
            <a:off x="1550303" y="3915855"/>
            <a:ext cx="1565163" cy="2333839"/>
          </a:xfrm>
          <a:prstGeom prst="rect">
            <a:avLst/>
          </a:prstGeom>
          <a:noFill/>
          <a:ln w="19050">
            <a:solidFill>
              <a:srgbClr val="F8CBAD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07DE180-8346-9032-80CA-6CA958C61532}"/>
              </a:ext>
            </a:extLst>
          </p:cNvPr>
          <p:cNvSpPr/>
          <p:nvPr/>
        </p:nvSpPr>
        <p:spPr>
          <a:xfrm>
            <a:off x="5369018" y="3927557"/>
            <a:ext cx="1565163" cy="2411665"/>
          </a:xfrm>
          <a:prstGeom prst="rect">
            <a:avLst/>
          </a:prstGeom>
          <a:noFill/>
          <a:ln w="19050">
            <a:solidFill>
              <a:srgbClr val="F8CBAD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966641D7-E068-9E15-8962-A41B39624E50}"/>
              </a:ext>
            </a:extLst>
          </p:cNvPr>
          <p:cNvSpPr/>
          <p:nvPr/>
        </p:nvSpPr>
        <p:spPr>
          <a:xfrm>
            <a:off x="1307922" y="1028668"/>
            <a:ext cx="447223" cy="457200"/>
          </a:xfrm>
          <a:prstGeom prst="ellipse">
            <a:avLst/>
          </a:prstGeom>
          <a:solidFill>
            <a:schemeClr val="bg1"/>
          </a:solidFill>
          <a:ln>
            <a:solidFill>
              <a:srgbClr val="F8CB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1</a:t>
            </a:r>
            <a:endParaRPr lang="en-NL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377B5440-18FF-5505-6406-475656615CA6}"/>
              </a:ext>
            </a:extLst>
          </p:cNvPr>
          <p:cNvSpPr/>
          <p:nvPr/>
        </p:nvSpPr>
        <p:spPr>
          <a:xfrm>
            <a:off x="3257239" y="1028668"/>
            <a:ext cx="447223" cy="457200"/>
          </a:xfrm>
          <a:prstGeom prst="ellipse">
            <a:avLst/>
          </a:prstGeom>
          <a:solidFill>
            <a:schemeClr val="bg1"/>
          </a:solidFill>
          <a:ln>
            <a:solidFill>
              <a:srgbClr val="F8CB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2</a:t>
            </a:r>
            <a:endParaRPr lang="en-NL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2F93F58A-2FDE-0747-CD7B-E1BAB6A4988A}"/>
              </a:ext>
            </a:extLst>
          </p:cNvPr>
          <p:cNvSpPr/>
          <p:nvPr/>
        </p:nvSpPr>
        <p:spPr>
          <a:xfrm>
            <a:off x="5176770" y="1023816"/>
            <a:ext cx="447223" cy="457200"/>
          </a:xfrm>
          <a:prstGeom prst="ellipse">
            <a:avLst/>
          </a:prstGeom>
          <a:solidFill>
            <a:schemeClr val="bg1"/>
          </a:solidFill>
          <a:ln>
            <a:solidFill>
              <a:srgbClr val="F8CB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3</a:t>
            </a:r>
            <a:endParaRPr lang="en-NL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D18DF46A-759E-AB8D-5164-B383C7DFCB3F}"/>
              </a:ext>
            </a:extLst>
          </p:cNvPr>
          <p:cNvSpPr/>
          <p:nvPr/>
        </p:nvSpPr>
        <p:spPr>
          <a:xfrm>
            <a:off x="7126087" y="980820"/>
            <a:ext cx="447223" cy="457200"/>
          </a:xfrm>
          <a:prstGeom prst="ellipse">
            <a:avLst/>
          </a:prstGeom>
          <a:solidFill>
            <a:schemeClr val="bg1"/>
          </a:solidFill>
          <a:ln>
            <a:solidFill>
              <a:srgbClr val="F8CB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4</a:t>
            </a:r>
            <a:endParaRPr lang="en-NL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C21B4D68-C92E-329E-54DE-A45F211A7367}"/>
              </a:ext>
            </a:extLst>
          </p:cNvPr>
          <p:cNvSpPr/>
          <p:nvPr/>
        </p:nvSpPr>
        <p:spPr>
          <a:xfrm>
            <a:off x="7089874" y="3722803"/>
            <a:ext cx="447223" cy="457200"/>
          </a:xfrm>
          <a:prstGeom prst="ellipse">
            <a:avLst/>
          </a:prstGeom>
          <a:solidFill>
            <a:schemeClr val="bg1"/>
          </a:solidFill>
          <a:ln>
            <a:solidFill>
              <a:srgbClr val="F8CB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8</a:t>
            </a:r>
            <a:endParaRPr lang="en-NL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267BE804-8384-3699-4775-C62C9232572C}"/>
              </a:ext>
            </a:extLst>
          </p:cNvPr>
          <p:cNvSpPr/>
          <p:nvPr/>
        </p:nvSpPr>
        <p:spPr>
          <a:xfrm>
            <a:off x="1307258" y="3690418"/>
            <a:ext cx="447223" cy="457200"/>
          </a:xfrm>
          <a:prstGeom prst="ellipse">
            <a:avLst/>
          </a:prstGeom>
          <a:solidFill>
            <a:schemeClr val="bg1"/>
          </a:solidFill>
          <a:ln>
            <a:solidFill>
              <a:srgbClr val="F8CB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5</a:t>
            </a:r>
            <a:endParaRPr lang="en-NL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D96E57D9-0E77-EC67-6D14-BF8F1C16F753}"/>
              </a:ext>
            </a:extLst>
          </p:cNvPr>
          <p:cNvSpPr/>
          <p:nvPr/>
        </p:nvSpPr>
        <p:spPr>
          <a:xfrm>
            <a:off x="5147462" y="3722803"/>
            <a:ext cx="447223" cy="457200"/>
          </a:xfrm>
          <a:prstGeom prst="ellipse">
            <a:avLst/>
          </a:prstGeom>
          <a:solidFill>
            <a:schemeClr val="bg1"/>
          </a:solidFill>
          <a:ln>
            <a:solidFill>
              <a:srgbClr val="F8CB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7</a:t>
            </a:r>
            <a:endParaRPr lang="en-GB" dirty="0">
              <a:solidFill>
                <a:schemeClr val="bg1">
                  <a:lumMod val="50000"/>
                </a:schemeClr>
              </a:solidFill>
              <a:cs typeface="Calibri"/>
            </a:endParaRPr>
          </a:p>
        </p:txBody>
      </p:sp>
      <p:sp>
        <p:nvSpPr>
          <p:cNvPr id="2" name="Text Box 11">
            <a:extLst>
              <a:ext uri="{FF2B5EF4-FFF2-40B4-BE49-F238E27FC236}">
                <a16:creationId xmlns:a16="http://schemas.microsoft.com/office/drawing/2014/main" id="{B0FE08B8-BDEF-9764-FD90-6AEF083B40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88378" y="5032933"/>
            <a:ext cx="1350963" cy="90487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l-NL" sz="1100" dirty="0">
                <a:latin typeface="Calibri"/>
                <a:cs typeface="Times New Roman"/>
              </a:rPr>
              <a:t>Laborant plaats resultaten in het </a:t>
            </a:r>
            <a:r>
              <a:rPr lang="nl-NL" sz="1100" dirty="0" err="1">
                <a:latin typeface="Calibri"/>
                <a:cs typeface="Times New Roman"/>
              </a:rPr>
              <a:t>Laboratory</a:t>
            </a:r>
            <a:r>
              <a:rPr lang="nl-NL" sz="1100" dirty="0">
                <a:latin typeface="Calibri"/>
                <a:cs typeface="Times New Roman"/>
              </a:rPr>
              <a:t> Information Management System</a:t>
            </a:r>
            <a:endParaRPr lang="nl-NL" sz="1100" b="0" i="0" u="none" strike="noStrike" cap="none" normalizeH="0" baseline="0" dirty="0">
              <a:ln>
                <a:noFill/>
              </a:ln>
              <a:effectLst/>
              <a:latin typeface="Calibri"/>
              <a:cs typeface="Times New Roman"/>
            </a:endParaRPr>
          </a:p>
        </p:txBody>
      </p:sp>
      <p:sp>
        <p:nvSpPr>
          <p:cNvPr id="5" name="Text Box 13">
            <a:extLst>
              <a:ext uri="{FF2B5EF4-FFF2-40B4-BE49-F238E27FC236}">
                <a16:creationId xmlns:a16="http://schemas.microsoft.com/office/drawing/2014/main" id="{D55990DB-7165-3544-139C-F3C9F74C06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07461" y="5036186"/>
            <a:ext cx="1385621" cy="9407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l-NL" sz="1100" dirty="0">
                <a:latin typeface="Calibri"/>
                <a:cs typeface="Times New Roman"/>
              </a:rPr>
              <a:t>Lab resultaten worden overgebracht naar het patiënten dossier</a:t>
            </a:r>
            <a:endParaRPr lang="nl-NL" sz="1100" b="0" i="0" u="none" strike="noStrike" cap="none" normalizeH="0" baseline="0" dirty="0">
              <a:ln>
                <a:noFill/>
              </a:ln>
              <a:effectLst/>
              <a:latin typeface="Calibri"/>
              <a:cs typeface="Times New Roman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28851BC-D229-49C3-3997-D8E49947310C}"/>
              </a:ext>
            </a:extLst>
          </p:cNvPr>
          <p:cNvSpPr/>
          <p:nvPr/>
        </p:nvSpPr>
        <p:spPr>
          <a:xfrm>
            <a:off x="3483555" y="3947095"/>
            <a:ext cx="1506549" cy="2333511"/>
          </a:xfrm>
          <a:prstGeom prst="rect">
            <a:avLst/>
          </a:prstGeom>
          <a:noFill/>
          <a:ln w="19050">
            <a:solidFill>
              <a:srgbClr val="F8CBAD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C367F67-92C2-F739-8291-11E02BCC3F25}"/>
              </a:ext>
            </a:extLst>
          </p:cNvPr>
          <p:cNvSpPr/>
          <p:nvPr/>
        </p:nvSpPr>
        <p:spPr>
          <a:xfrm>
            <a:off x="3252230" y="3713033"/>
            <a:ext cx="447223" cy="457200"/>
          </a:xfrm>
          <a:prstGeom prst="ellipse">
            <a:avLst/>
          </a:prstGeom>
          <a:solidFill>
            <a:schemeClr val="bg1"/>
          </a:solidFill>
          <a:ln>
            <a:solidFill>
              <a:srgbClr val="F8CB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6</a:t>
            </a:r>
            <a:endParaRPr lang="en-GB" dirty="0">
              <a:solidFill>
                <a:schemeClr val="bg1">
                  <a:lumMod val="50000"/>
                </a:schemeClr>
              </a:solidFill>
              <a:cs typeface="Calibri"/>
            </a:endParaRPr>
          </a:p>
        </p:txBody>
      </p:sp>
      <p:pic>
        <p:nvPicPr>
          <p:cNvPr id="8" name="Graphic 8" descr="Share outline">
            <a:extLst>
              <a:ext uri="{FF2B5EF4-FFF2-40B4-BE49-F238E27FC236}">
                <a16:creationId xmlns:a16="http://schemas.microsoft.com/office/drawing/2014/main" id="{35278763-71B4-05B6-4B1B-4F1F5A1C31B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763107" y="4114800"/>
            <a:ext cx="787400" cy="777631"/>
          </a:xfrm>
          <a:prstGeom prst="rect">
            <a:avLst/>
          </a:prstGeom>
        </p:spPr>
      </p:pic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50BC0D7-0338-85B6-A3F3-0377781871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2212747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43E5E48-56E5-CC4D-9DC1-185FE234E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149" y="232904"/>
            <a:ext cx="10955384" cy="818706"/>
          </a:xfrm>
        </p:spPr>
        <p:txBody>
          <a:bodyPr>
            <a:normAutofit/>
          </a:bodyPr>
          <a:lstStyle/>
          <a:p>
            <a:r>
              <a:rPr lang="en-US" sz="3200" b="1" dirty="0"/>
              <a:t>Input-Output</a:t>
            </a:r>
          </a:p>
        </p:txBody>
      </p:sp>
      <p:sp>
        <p:nvSpPr>
          <p:cNvPr id="28" name="Tijdelijke aanduiding voor datum 27">
            <a:extLst>
              <a:ext uri="{FF2B5EF4-FFF2-40B4-BE49-F238E27FC236}">
                <a16:creationId xmlns:a16="http://schemas.microsoft.com/office/drawing/2014/main" id="{F6619E48-6BB4-4B2B-8885-7BB030FE24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25CD7-5486-4421-AA33-628B544728B1}" type="datetime1">
              <a:rPr lang="en-US" smtClean="0"/>
              <a:t>2/8/2023</a:t>
            </a:fld>
            <a:endParaRPr lang="en-US" dirty="0"/>
          </a:p>
        </p:txBody>
      </p:sp>
      <p:sp>
        <p:nvSpPr>
          <p:cNvPr id="31" name="Tijdelijke aanduiding voor dianummer 30">
            <a:extLst>
              <a:ext uri="{FF2B5EF4-FFF2-40B4-BE49-F238E27FC236}">
                <a16:creationId xmlns:a16="http://schemas.microsoft.com/office/drawing/2014/main" id="{BB9FEFDF-DA29-417E-A5AC-732752AB40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28CFD0-8D77-2C4C-B6CF-F519536927E9}" type="slidenum">
              <a:rPr lang="en-US" smtClean="0"/>
              <a:t>7</a:t>
            </a:fld>
            <a:endParaRPr lang="en-US"/>
          </a:p>
        </p:txBody>
      </p:sp>
      <p:sp>
        <p:nvSpPr>
          <p:cNvPr id="35" name="Tekstvak 34">
            <a:extLst>
              <a:ext uri="{FF2B5EF4-FFF2-40B4-BE49-F238E27FC236}">
                <a16:creationId xmlns:a16="http://schemas.microsoft.com/office/drawing/2014/main" id="{0FD052F7-071A-4196-AB56-F8BA2232B738}"/>
              </a:ext>
            </a:extLst>
          </p:cNvPr>
          <p:cNvSpPr txBox="1"/>
          <p:nvPr/>
        </p:nvSpPr>
        <p:spPr>
          <a:xfrm>
            <a:off x="17034" y="0"/>
            <a:ext cx="615553" cy="685800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nl-NL" sz="2800" b="1" dirty="0">
                <a:solidFill>
                  <a:srgbClr val="D9D9D9"/>
                </a:solidFill>
              </a:rPr>
              <a:t>INPUT-OUTPUT</a:t>
            </a:r>
          </a:p>
        </p:txBody>
      </p:sp>
      <p:sp>
        <p:nvSpPr>
          <p:cNvPr id="25" name="Rectangle: Single Corner Snipped 24">
            <a:extLst>
              <a:ext uri="{FF2B5EF4-FFF2-40B4-BE49-F238E27FC236}">
                <a16:creationId xmlns:a16="http://schemas.microsoft.com/office/drawing/2014/main" id="{2F14BEF5-25B6-B0BC-E6EF-27597D132644}"/>
              </a:ext>
            </a:extLst>
          </p:cNvPr>
          <p:cNvSpPr/>
          <p:nvPr/>
        </p:nvSpPr>
        <p:spPr>
          <a:xfrm>
            <a:off x="7195577" y="1883231"/>
            <a:ext cx="3113314" cy="3026227"/>
          </a:xfrm>
          <a:prstGeom prst="snip1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lvl="0" indent="-342900">
              <a:buFont typeface="Wingdings" panose="05000000000000000000" pitchFamily="2" charset="2"/>
              <a:buChar char="§"/>
            </a:pPr>
            <a:r>
              <a:rPr lang="en-GB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Patient number</a:t>
            </a:r>
            <a:endParaRPr lang="en-NL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buFont typeface="Wingdings" panose="05000000000000000000" pitchFamily="2" charset="2"/>
              <a:buChar char="§"/>
            </a:pPr>
            <a:r>
              <a:rPr lang="en-GB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Valid/non valid with error explanation</a:t>
            </a:r>
            <a:endParaRPr lang="en-NL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buFont typeface="Wingdings" panose="05000000000000000000" pitchFamily="2" charset="2"/>
              <a:buChar char="§"/>
            </a:pPr>
            <a:r>
              <a:rPr lang="en-GB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Low</a:t>
            </a:r>
            <a:r>
              <a:rPr lang="en-GB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/medium/high risk of</a:t>
            </a:r>
            <a:r>
              <a:rPr lang="en-GB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SA</a:t>
            </a:r>
            <a:endParaRPr lang="en-NL" dirty="0">
              <a:solidFill>
                <a:schemeClr val="bg1"/>
              </a:solidFill>
            </a:endParaRPr>
          </a:p>
          <a:p>
            <a:pPr algn="ctr"/>
            <a:endParaRPr lang="en-NL" dirty="0"/>
          </a:p>
        </p:txBody>
      </p:sp>
      <p:sp>
        <p:nvSpPr>
          <p:cNvPr id="27" name="Rectangle: Single Corner Snipped 26">
            <a:extLst>
              <a:ext uri="{FF2B5EF4-FFF2-40B4-BE49-F238E27FC236}">
                <a16:creationId xmlns:a16="http://schemas.microsoft.com/office/drawing/2014/main" id="{5126593C-4896-568B-C42E-1445F7F377FF}"/>
              </a:ext>
            </a:extLst>
          </p:cNvPr>
          <p:cNvSpPr/>
          <p:nvPr/>
        </p:nvSpPr>
        <p:spPr>
          <a:xfrm>
            <a:off x="1883111" y="1905001"/>
            <a:ext cx="3113314" cy="3004457"/>
          </a:xfrm>
          <a:prstGeom prst="snip1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342900" lvl="0" indent="-342900">
              <a:buFont typeface="Wingdings" panose="05000000000000000000" pitchFamily="2" charset="2"/>
              <a:buChar char="§"/>
            </a:pPr>
            <a:r>
              <a:rPr lang="en-GB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Patient number</a:t>
            </a:r>
            <a:endParaRPr lang="en-NL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buFont typeface="Wingdings" panose="05000000000000000000" pitchFamily="2" charset="2"/>
              <a:buChar char="§"/>
            </a:pPr>
            <a:r>
              <a:rPr lang="en-GB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Patient name?</a:t>
            </a:r>
            <a:endParaRPr lang="en-NL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buFont typeface="Wingdings" panose="05000000000000000000" pitchFamily="2" charset="2"/>
              <a:buChar char="§"/>
            </a:pPr>
            <a:r>
              <a:rPr lang="en-GB" sz="1800" b="1" dirty="0">
                <a:solidFill>
                  <a:schemeClr val="bg1"/>
                </a:solidFill>
                <a:effectLst/>
                <a:latin typeface="Calibri"/>
                <a:ea typeface="Calibri" panose="020F0502020204030204" pitchFamily="34" charset="0"/>
                <a:cs typeface="Times New Roman"/>
              </a:rPr>
              <a:t>Sex</a:t>
            </a:r>
            <a:endParaRPr lang="en-NL" sz="1800" b="1">
              <a:solidFill>
                <a:schemeClr val="bg1"/>
              </a:solidFill>
              <a:effectLst/>
              <a:latin typeface="Calibri"/>
              <a:ea typeface="Calibri" panose="020F0502020204030204" pitchFamily="34" charset="0"/>
              <a:cs typeface="Times New Roman"/>
            </a:endParaRPr>
          </a:p>
          <a:p>
            <a:pPr marL="342900" lvl="0" indent="-342900">
              <a:buFont typeface="Wingdings" panose="05000000000000000000" pitchFamily="2" charset="2"/>
              <a:buChar char="§"/>
            </a:pPr>
            <a:r>
              <a:rPr lang="en-GB" sz="1800" b="1" dirty="0">
                <a:solidFill>
                  <a:schemeClr val="bg1"/>
                </a:solidFill>
                <a:effectLst/>
                <a:latin typeface="Calibri"/>
                <a:ea typeface="Calibri" panose="020F0502020204030204" pitchFamily="34" charset="0"/>
                <a:cs typeface="Times New Roman"/>
              </a:rPr>
              <a:t>Age</a:t>
            </a:r>
            <a:endParaRPr lang="en-NL" sz="1800" b="1">
              <a:solidFill>
                <a:schemeClr val="bg1"/>
              </a:solidFill>
              <a:effectLst/>
              <a:latin typeface="Calibri"/>
              <a:ea typeface="Calibri" panose="020F0502020204030204" pitchFamily="34" charset="0"/>
              <a:cs typeface="Times New Roman"/>
            </a:endParaRPr>
          </a:p>
          <a:p>
            <a:pPr marL="342900" lvl="0" indent="-342900">
              <a:buFont typeface="Wingdings" panose="05000000000000000000" pitchFamily="2" charset="2"/>
              <a:buChar char="§"/>
            </a:pPr>
            <a:r>
              <a:rPr lang="en-GB" sz="1800" b="1" dirty="0">
                <a:solidFill>
                  <a:schemeClr val="bg1"/>
                </a:solidFill>
                <a:effectLst/>
                <a:latin typeface="Calibri"/>
                <a:ea typeface="Calibri" panose="020F0502020204030204" pitchFamily="34" charset="0"/>
                <a:cs typeface="Times New Roman"/>
              </a:rPr>
              <a:t>Signal value protein 1</a:t>
            </a:r>
            <a:endParaRPr lang="en-NL" sz="1800" b="1">
              <a:solidFill>
                <a:schemeClr val="bg1"/>
              </a:solidFill>
              <a:effectLst/>
              <a:latin typeface="Calibri"/>
              <a:ea typeface="Calibri" panose="020F0502020204030204" pitchFamily="34" charset="0"/>
              <a:cs typeface="Times New Roman"/>
            </a:endParaRPr>
          </a:p>
          <a:p>
            <a:pPr marL="342900" lvl="0" indent="-342900">
              <a:buFont typeface="Wingdings" panose="05000000000000000000" pitchFamily="2" charset="2"/>
              <a:buChar char="§"/>
            </a:pPr>
            <a:r>
              <a:rPr lang="en-GB" sz="1800" b="1" dirty="0">
                <a:solidFill>
                  <a:schemeClr val="bg1"/>
                </a:solidFill>
                <a:effectLst/>
                <a:latin typeface="Calibri"/>
                <a:ea typeface="Calibri" panose="020F0502020204030204" pitchFamily="34" charset="0"/>
                <a:cs typeface="Times New Roman"/>
              </a:rPr>
              <a:t>Signal value protein 2</a:t>
            </a:r>
            <a:endParaRPr lang="en-NL" sz="1800" b="1">
              <a:solidFill>
                <a:schemeClr val="bg1"/>
              </a:solidFill>
              <a:effectLst/>
              <a:latin typeface="Calibri"/>
              <a:ea typeface="Calibri" panose="020F0502020204030204" pitchFamily="34" charset="0"/>
              <a:cs typeface="Times New Roman"/>
            </a:endParaRPr>
          </a:p>
          <a:p>
            <a:pPr marL="342900" lvl="0" indent="-342900">
              <a:buFont typeface="Wingdings" panose="05000000000000000000" pitchFamily="2" charset="2"/>
              <a:buChar char="§"/>
            </a:pPr>
            <a:r>
              <a:rPr lang="en-GB" sz="1800" b="1" dirty="0">
                <a:solidFill>
                  <a:schemeClr val="bg1"/>
                </a:solidFill>
                <a:effectLst/>
                <a:latin typeface="Calibri"/>
                <a:ea typeface="Calibri" panose="020F0502020204030204" pitchFamily="34" charset="0"/>
                <a:cs typeface="Times New Roman"/>
              </a:rPr>
              <a:t>Signal value protein 3</a:t>
            </a:r>
            <a:endParaRPr lang="en-NL" sz="1800" b="1">
              <a:solidFill>
                <a:schemeClr val="bg1"/>
              </a:solidFill>
              <a:effectLst/>
              <a:latin typeface="Calibri"/>
              <a:ea typeface="Calibri" panose="020F0502020204030204" pitchFamily="34" charset="0"/>
              <a:cs typeface="Times New Roman"/>
            </a:endParaRPr>
          </a:p>
          <a:p>
            <a:pPr marL="342900" lvl="0" indent="-342900">
              <a:buFont typeface="Wingdings" panose="05000000000000000000" pitchFamily="2" charset="2"/>
              <a:buChar char="§"/>
            </a:pPr>
            <a:r>
              <a:rPr lang="en-GB" sz="1800" b="1" dirty="0">
                <a:solidFill>
                  <a:schemeClr val="bg1"/>
                </a:solidFill>
                <a:effectLst/>
                <a:latin typeface="Calibri"/>
                <a:ea typeface="Calibri" panose="020F0502020204030204" pitchFamily="34" charset="0"/>
                <a:cs typeface="Times New Roman"/>
              </a:rPr>
              <a:t>Signal value protein 4</a:t>
            </a:r>
            <a:endParaRPr lang="en-NL" sz="1800" b="1" dirty="0">
              <a:solidFill>
                <a:schemeClr val="bg1"/>
              </a:solidFill>
              <a:effectLst/>
              <a:latin typeface="Calibri"/>
              <a:ea typeface="Calibri" panose="020F0502020204030204" pitchFamily="34" charset="0"/>
              <a:cs typeface="Times New Roman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sz="1800" dirty="0">
                <a:solidFill>
                  <a:schemeClr val="bg1"/>
                </a:solidFill>
                <a:effectLst/>
                <a:latin typeface="Calibri"/>
                <a:ea typeface="Calibri" panose="020F0502020204030204" pitchFamily="34" charset="0"/>
                <a:cs typeface="Times New Roman"/>
              </a:rPr>
              <a:t>Signal value control</a:t>
            </a:r>
            <a:r>
              <a:rPr lang="en-GB" dirty="0">
                <a:solidFill>
                  <a:schemeClr val="bg1"/>
                </a:solidFill>
                <a:latin typeface="Calibri"/>
                <a:ea typeface="Calibri" panose="020F0502020204030204" pitchFamily="34" charset="0"/>
                <a:cs typeface="Times New Roman"/>
              </a:rPr>
              <a:t> &gt;</a:t>
            </a:r>
            <a:r>
              <a:rPr lang="en-GB" sz="1800" dirty="0">
                <a:solidFill>
                  <a:schemeClr val="bg1"/>
                </a:solidFill>
                <a:effectLst/>
                <a:latin typeface="Calibri"/>
                <a:ea typeface="Calibri" panose="020F0502020204030204" pitchFamily="34" charset="0"/>
                <a:cs typeface="Times New Roman"/>
              </a:rPr>
              <a:t> x</a:t>
            </a:r>
            <a:endParaRPr lang="en-NL" sz="1800" dirty="0">
              <a:solidFill>
                <a:schemeClr val="bg1"/>
              </a:solidFill>
              <a:effectLst/>
              <a:latin typeface="Calibri"/>
              <a:ea typeface="Calibri" panose="020F0502020204030204" pitchFamily="34" charset="0"/>
              <a:cs typeface="Times New Roman"/>
            </a:endParaRPr>
          </a:p>
          <a:p>
            <a:pPr algn="ctr"/>
            <a:endParaRPr lang="en-NL" dirty="0"/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875A1BF0-E961-837F-C289-378969583EF6}"/>
              </a:ext>
            </a:extLst>
          </p:cNvPr>
          <p:cNvSpPr/>
          <p:nvPr/>
        </p:nvSpPr>
        <p:spPr>
          <a:xfrm>
            <a:off x="5459185" y="1366787"/>
            <a:ext cx="1273629" cy="3418231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C00000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2235025483">
                  <a:custGeom>
                    <a:avLst/>
                    <a:gdLst>
                      <a:gd name="connsiteX0" fmla="*/ 0 w 1273629"/>
                      <a:gd name="connsiteY0" fmla="*/ 231322 h 925286"/>
                      <a:gd name="connsiteX1" fmla="*/ 810986 w 1273629"/>
                      <a:gd name="connsiteY1" fmla="*/ 231322 h 925286"/>
                      <a:gd name="connsiteX2" fmla="*/ 810986 w 1273629"/>
                      <a:gd name="connsiteY2" fmla="*/ 0 h 925286"/>
                      <a:gd name="connsiteX3" fmla="*/ 1273629 w 1273629"/>
                      <a:gd name="connsiteY3" fmla="*/ 462643 h 925286"/>
                      <a:gd name="connsiteX4" fmla="*/ 810986 w 1273629"/>
                      <a:gd name="connsiteY4" fmla="*/ 925286 h 925286"/>
                      <a:gd name="connsiteX5" fmla="*/ 810986 w 1273629"/>
                      <a:gd name="connsiteY5" fmla="*/ 693965 h 925286"/>
                      <a:gd name="connsiteX6" fmla="*/ 0 w 1273629"/>
                      <a:gd name="connsiteY6" fmla="*/ 693965 h 925286"/>
                      <a:gd name="connsiteX7" fmla="*/ 0 w 1273629"/>
                      <a:gd name="connsiteY7" fmla="*/ 231322 h 9252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273629" h="925286" fill="none" extrusionOk="0">
                        <a:moveTo>
                          <a:pt x="0" y="231322"/>
                        </a:moveTo>
                        <a:cubicBezTo>
                          <a:pt x="97277" y="275505"/>
                          <a:pt x="433121" y="183157"/>
                          <a:pt x="810986" y="231322"/>
                        </a:cubicBezTo>
                        <a:cubicBezTo>
                          <a:pt x="827561" y="145404"/>
                          <a:pt x="799570" y="28918"/>
                          <a:pt x="810986" y="0"/>
                        </a:cubicBezTo>
                        <a:cubicBezTo>
                          <a:pt x="833496" y="83517"/>
                          <a:pt x="1094766" y="263649"/>
                          <a:pt x="1273629" y="462643"/>
                        </a:cubicBezTo>
                        <a:cubicBezTo>
                          <a:pt x="1135597" y="648106"/>
                          <a:pt x="891896" y="868339"/>
                          <a:pt x="810986" y="925286"/>
                        </a:cubicBezTo>
                        <a:cubicBezTo>
                          <a:pt x="818987" y="835830"/>
                          <a:pt x="790676" y="750186"/>
                          <a:pt x="810986" y="693965"/>
                        </a:cubicBezTo>
                        <a:cubicBezTo>
                          <a:pt x="494528" y="730208"/>
                          <a:pt x="336899" y="676118"/>
                          <a:pt x="0" y="693965"/>
                        </a:cubicBezTo>
                        <a:cubicBezTo>
                          <a:pt x="-22546" y="614690"/>
                          <a:pt x="-37081" y="428826"/>
                          <a:pt x="0" y="231322"/>
                        </a:cubicBezTo>
                        <a:close/>
                      </a:path>
                      <a:path w="1273629" h="925286" stroke="0" extrusionOk="0">
                        <a:moveTo>
                          <a:pt x="0" y="231322"/>
                        </a:moveTo>
                        <a:cubicBezTo>
                          <a:pt x="150673" y="228886"/>
                          <a:pt x="509149" y="218742"/>
                          <a:pt x="810986" y="231322"/>
                        </a:cubicBezTo>
                        <a:cubicBezTo>
                          <a:pt x="803020" y="155972"/>
                          <a:pt x="798255" y="74492"/>
                          <a:pt x="810986" y="0"/>
                        </a:cubicBezTo>
                        <a:cubicBezTo>
                          <a:pt x="897268" y="20375"/>
                          <a:pt x="1084086" y="220495"/>
                          <a:pt x="1273629" y="462643"/>
                        </a:cubicBezTo>
                        <a:cubicBezTo>
                          <a:pt x="1191907" y="550291"/>
                          <a:pt x="956504" y="840932"/>
                          <a:pt x="810986" y="925286"/>
                        </a:cubicBezTo>
                        <a:cubicBezTo>
                          <a:pt x="816844" y="809742"/>
                          <a:pt x="824755" y="740446"/>
                          <a:pt x="810986" y="693965"/>
                        </a:cubicBezTo>
                        <a:cubicBezTo>
                          <a:pt x="653528" y="689830"/>
                          <a:pt x="210494" y="718689"/>
                          <a:pt x="0" y="693965"/>
                        </a:cubicBezTo>
                        <a:cubicBezTo>
                          <a:pt x="5067" y="545671"/>
                          <a:pt x="22105" y="286064"/>
                          <a:pt x="0" y="231322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C32F11D-0E09-D152-84AC-758E231ED85F}"/>
              </a:ext>
            </a:extLst>
          </p:cNvPr>
          <p:cNvSpPr/>
          <p:nvPr/>
        </p:nvSpPr>
        <p:spPr>
          <a:xfrm>
            <a:off x="1883110" y="4909458"/>
            <a:ext cx="3113313" cy="48985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bg1">
                    <a:lumMod val="65000"/>
                  </a:schemeClr>
                </a:solidFill>
              </a:rPr>
              <a:t>INPUT</a:t>
            </a:r>
            <a:endParaRPr lang="en-NL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A1FE82A-4304-F719-21A9-86CD5088A637}"/>
              </a:ext>
            </a:extLst>
          </p:cNvPr>
          <p:cNvSpPr/>
          <p:nvPr/>
        </p:nvSpPr>
        <p:spPr>
          <a:xfrm>
            <a:off x="7195575" y="4909458"/>
            <a:ext cx="3113313" cy="48985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bg1">
                    <a:lumMod val="65000"/>
                  </a:schemeClr>
                </a:solidFill>
              </a:rPr>
              <a:t>OUTPUT</a:t>
            </a:r>
            <a:endParaRPr lang="en-NL" b="1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DF4E220F-A8A0-6C64-B6EB-04A49A5724A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127017" y="2285343"/>
            <a:ext cx="1757923" cy="1757923"/>
          </a:xfrm>
          <a:prstGeom prst="rect">
            <a:avLst/>
          </a:prstGeom>
          <a:ln>
            <a:noFill/>
          </a:ln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F653FAC3-9C92-DDCC-D68B-0EF70530BFB9}"/>
              </a:ext>
            </a:extLst>
          </p:cNvPr>
          <p:cNvSpPr txBox="1"/>
          <p:nvPr/>
        </p:nvSpPr>
        <p:spPr>
          <a:xfrm>
            <a:off x="5455118" y="4944358"/>
            <a:ext cx="60976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chemeClr val="bg1">
                    <a:lumMod val="65000"/>
                  </a:schemeClr>
                </a:solidFill>
              </a:rPr>
              <a:t>ALGORITHM</a:t>
            </a:r>
            <a:endParaRPr lang="en-NL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6357319-7919-D9D3-D767-966AF606C4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24104385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43E5E48-56E5-CC4D-9DC1-185FE234E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149" y="189361"/>
            <a:ext cx="10955384" cy="818706"/>
          </a:xfrm>
        </p:spPr>
        <p:txBody>
          <a:bodyPr>
            <a:normAutofit/>
          </a:bodyPr>
          <a:lstStyle/>
          <a:p>
            <a:r>
              <a:rPr lang="en-US" dirty="0"/>
              <a:t>SOFTWARE workflow example</a:t>
            </a:r>
            <a:endParaRPr lang="en-US" sz="3200" b="1" dirty="0"/>
          </a:p>
        </p:txBody>
      </p:sp>
      <p:sp>
        <p:nvSpPr>
          <p:cNvPr id="28" name="Tijdelijke aanduiding voor datum 27">
            <a:extLst>
              <a:ext uri="{FF2B5EF4-FFF2-40B4-BE49-F238E27FC236}">
                <a16:creationId xmlns:a16="http://schemas.microsoft.com/office/drawing/2014/main" id="{F6619E48-6BB4-4B2B-8885-7BB030FE24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25CD7-5486-4421-AA33-628B544728B1}" type="datetime1">
              <a:rPr lang="en-US" smtClean="0"/>
              <a:t>2/8/2023</a:t>
            </a:fld>
            <a:endParaRPr lang="en-US" dirty="0"/>
          </a:p>
        </p:txBody>
      </p:sp>
      <p:sp>
        <p:nvSpPr>
          <p:cNvPr id="31" name="Tijdelijke aanduiding voor dianummer 30">
            <a:extLst>
              <a:ext uri="{FF2B5EF4-FFF2-40B4-BE49-F238E27FC236}">
                <a16:creationId xmlns:a16="http://schemas.microsoft.com/office/drawing/2014/main" id="{BB9FEFDF-DA29-417E-A5AC-732752AB40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28CFD0-8D77-2C4C-B6CF-F519536927E9}" type="slidenum">
              <a:rPr lang="en-US" dirty="0" smtClean="0"/>
              <a:t>8</a:t>
            </a:fld>
            <a:endParaRPr lang="en-US" dirty="0"/>
          </a:p>
        </p:txBody>
      </p:sp>
      <p:sp>
        <p:nvSpPr>
          <p:cNvPr id="35" name="Tekstvak 34">
            <a:extLst>
              <a:ext uri="{FF2B5EF4-FFF2-40B4-BE49-F238E27FC236}">
                <a16:creationId xmlns:a16="http://schemas.microsoft.com/office/drawing/2014/main" id="{0FD052F7-071A-4196-AB56-F8BA2232B738}"/>
              </a:ext>
            </a:extLst>
          </p:cNvPr>
          <p:cNvSpPr txBox="1"/>
          <p:nvPr/>
        </p:nvSpPr>
        <p:spPr>
          <a:xfrm>
            <a:off x="17034" y="0"/>
            <a:ext cx="615553" cy="685800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nl-NL" sz="2800" b="1" dirty="0">
                <a:solidFill>
                  <a:srgbClr val="D9D9D9"/>
                </a:solidFill>
              </a:rPr>
              <a:t>ALGORITHM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998D0F7-B430-8F15-76B0-7AEF28292FD8}"/>
              </a:ext>
            </a:extLst>
          </p:cNvPr>
          <p:cNvSpPr/>
          <p:nvPr/>
        </p:nvSpPr>
        <p:spPr>
          <a:xfrm>
            <a:off x="1613898" y="2664883"/>
            <a:ext cx="1201615" cy="1084384"/>
          </a:xfrm>
          <a:prstGeom prst="rect">
            <a:avLst/>
          </a:prstGeom>
          <a:solidFill>
            <a:srgbClr val="A62017"/>
          </a:solidFill>
          <a:ln>
            <a:solidFill>
              <a:srgbClr val="F8CB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cs typeface="Calibri"/>
              </a:rPr>
              <a:t>Check fields for value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3595021-1098-9D4E-ECBF-47E9F5D2F67C}"/>
              </a:ext>
            </a:extLst>
          </p:cNvPr>
          <p:cNvSpPr/>
          <p:nvPr/>
        </p:nvSpPr>
        <p:spPr>
          <a:xfrm>
            <a:off x="3475409" y="2664883"/>
            <a:ext cx="1201615" cy="1084384"/>
          </a:xfrm>
          <a:prstGeom prst="rect">
            <a:avLst/>
          </a:prstGeom>
          <a:solidFill>
            <a:srgbClr val="A62017"/>
          </a:solidFill>
          <a:ln>
            <a:solidFill>
              <a:srgbClr val="F8CB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cs typeface="Calibri"/>
              </a:rPr>
              <a:t>Check if control value &gt; x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60D0A53-F10B-C762-36F6-79F321808E4D}"/>
              </a:ext>
            </a:extLst>
          </p:cNvPr>
          <p:cNvSpPr/>
          <p:nvPr/>
        </p:nvSpPr>
        <p:spPr>
          <a:xfrm>
            <a:off x="5294692" y="2664883"/>
            <a:ext cx="1201615" cy="1084384"/>
          </a:xfrm>
          <a:prstGeom prst="rect">
            <a:avLst/>
          </a:prstGeom>
          <a:solidFill>
            <a:srgbClr val="A62017"/>
          </a:solidFill>
          <a:ln>
            <a:solidFill>
              <a:srgbClr val="F8CB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cs typeface="Calibri"/>
              </a:rPr>
              <a:t>Check protein signals &gt; x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DC7EB24-DE0D-B103-7B1F-FFF2AED3C618}"/>
              </a:ext>
            </a:extLst>
          </p:cNvPr>
          <p:cNvSpPr/>
          <p:nvPr/>
        </p:nvSpPr>
        <p:spPr>
          <a:xfrm>
            <a:off x="7109247" y="2664883"/>
            <a:ext cx="1201615" cy="1084384"/>
          </a:xfrm>
          <a:prstGeom prst="rect">
            <a:avLst/>
          </a:prstGeom>
          <a:solidFill>
            <a:srgbClr val="A62017"/>
          </a:solidFill>
          <a:ln>
            <a:solidFill>
              <a:srgbClr val="F8CB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cs typeface="Calibri"/>
              </a:rPr>
              <a:t>Calculate risk score 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EC511A-31F8-62D2-7205-95C032F93C0F}"/>
              </a:ext>
            </a:extLst>
          </p:cNvPr>
          <p:cNvSpPr/>
          <p:nvPr/>
        </p:nvSpPr>
        <p:spPr>
          <a:xfrm>
            <a:off x="8906470" y="2664883"/>
            <a:ext cx="1201615" cy="1084384"/>
          </a:xfrm>
          <a:prstGeom prst="rect">
            <a:avLst/>
          </a:prstGeom>
          <a:solidFill>
            <a:srgbClr val="A62017"/>
          </a:solidFill>
          <a:ln>
            <a:solidFill>
              <a:srgbClr val="F8CB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cs typeface="Calibri"/>
              </a:rPr>
              <a:t>Classify risk score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BA2743-E5A0-AC08-C197-5EFED32FA446}"/>
              </a:ext>
            </a:extLst>
          </p:cNvPr>
          <p:cNvSpPr txBox="1"/>
          <p:nvPr/>
        </p:nvSpPr>
        <p:spPr>
          <a:xfrm>
            <a:off x="6865752" y="4046544"/>
            <a:ext cx="2196123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200" i="1" dirty="0">
                <a:solidFill>
                  <a:srgbClr val="000000"/>
                </a:solidFill>
                <a:cs typeface="Calibri"/>
              </a:rPr>
              <a:t>Risk score variables:</a:t>
            </a:r>
            <a:endParaRPr lang="en-US" sz="1200" i="1">
              <a:solidFill>
                <a:srgbClr val="000000"/>
              </a:solidFill>
              <a:cs typeface="Calibri"/>
            </a:endParaRPr>
          </a:p>
          <a:p>
            <a:endParaRPr lang="en-GB" sz="1200" i="1" dirty="0">
              <a:solidFill>
                <a:srgbClr val="000000"/>
              </a:solidFill>
              <a:cs typeface="Calibri"/>
            </a:endParaRPr>
          </a:p>
          <a:p>
            <a:pPr marL="342900" indent="-342900">
              <a:buFont typeface="Wingdings,Sans-Serif"/>
              <a:buChar char="§"/>
            </a:pPr>
            <a:r>
              <a:rPr lang="en-GB" sz="1200" b="1" dirty="0">
                <a:solidFill>
                  <a:srgbClr val="000000"/>
                </a:solidFill>
                <a:cs typeface="Calibri"/>
              </a:rPr>
              <a:t>Sex</a:t>
            </a:r>
            <a:endParaRPr lang="en-US" sz="1200">
              <a:solidFill>
                <a:srgbClr val="000000"/>
              </a:solidFill>
              <a:ea typeface="+mn-lt"/>
              <a:cs typeface="+mn-lt"/>
            </a:endParaRPr>
          </a:p>
          <a:p>
            <a:pPr marL="342900" indent="-342900">
              <a:buFont typeface="Wingdings,Sans-Serif"/>
              <a:buChar char="§"/>
            </a:pPr>
            <a:r>
              <a:rPr lang="en-GB" sz="1200" b="1" dirty="0">
                <a:solidFill>
                  <a:srgbClr val="000000"/>
                </a:solidFill>
                <a:cs typeface="Calibri"/>
              </a:rPr>
              <a:t>Age</a:t>
            </a:r>
            <a:endParaRPr lang="en-US" sz="1200">
              <a:solidFill>
                <a:srgbClr val="000000"/>
              </a:solidFill>
              <a:ea typeface="+mn-lt"/>
              <a:cs typeface="+mn-lt"/>
            </a:endParaRPr>
          </a:p>
          <a:p>
            <a:pPr marL="342900" indent="-342900">
              <a:buFont typeface="Wingdings,Sans-Serif"/>
              <a:buChar char="§"/>
            </a:pPr>
            <a:r>
              <a:rPr lang="en-GB" sz="1200" b="1" dirty="0">
                <a:solidFill>
                  <a:srgbClr val="000000"/>
                </a:solidFill>
                <a:cs typeface="Calibri"/>
              </a:rPr>
              <a:t>Signal value protein 1</a:t>
            </a:r>
            <a:endParaRPr lang="en-US" sz="1200">
              <a:solidFill>
                <a:srgbClr val="000000"/>
              </a:solidFill>
              <a:ea typeface="+mn-lt"/>
              <a:cs typeface="+mn-lt"/>
            </a:endParaRPr>
          </a:p>
          <a:p>
            <a:pPr marL="342900" indent="-342900">
              <a:buFont typeface="Wingdings,Sans-Serif"/>
              <a:buChar char="§"/>
            </a:pPr>
            <a:r>
              <a:rPr lang="en-GB" sz="1200" b="1" dirty="0">
                <a:solidFill>
                  <a:srgbClr val="000000"/>
                </a:solidFill>
                <a:cs typeface="Calibri"/>
              </a:rPr>
              <a:t>Signal value protein 2</a:t>
            </a:r>
            <a:endParaRPr lang="en-US" sz="1200">
              <a:solidFill>
                <a:srgbClr val="000000"/>
              </a:solidFill>
              <a:ea typeface="+mn-lt"/>
              <a:cs typeface="+mn-lt"/>
            </a:endParaRPr>
          </a:p>
          <a:p>
            <a:pPr marL="342900" indent="-342900">
              <a:buFont typeface="Wingdings,Sans-Serif"/>
              <a:buChar char="§"/>
            </a:pPr>
            <a:r>
              <a:rPr lang="en-GB" sz="1200" b="1" dirty="0">
                <a:solidFill>
                  <a:srgbClr val="000000"/>
                </a:solidFill>
                <a:cs typeface="Calibri"/>
              </a:rPr>
              <a:t>Signal value protein 3</a:t>
            </a:r>
            <a:endParaRPr lang="en-US" sz="1200">
              <a:solidFill>
                <a:srgbClr val="000000"/>
              </a:solidFill>
              <a:ea typeface="+mn-lt"/>
              <a:cs typeface="+mn-lt"/>
            </a:endParaRPr>
          </a:p>
          <a:p>
            <a:pPr marL="342900" indent="-342900">
              <a:buFont typeface="Wingdings,Sans-Serif"/>
              <a:buChar char="§"/>
            </a:pPr>
            <a:r>
              <a:rPr lang="en-GB" sz="1200" b="1" dirty="0">
                <a:solidFill>
                  <a:srgbClr val="000000"/>
                </a:solidFill>
                <a:cs typeface="Calibri"/>
              </a:rPr>
              <a:t>Signal value protein 4</a:t>
            </a:r>
            <a:r>
              <a:rPr lang="en-GB" sz="1200" i="1" dirty="0">
                <a:solidFill>
                  <a:srgbClr val="000000"/>
                </a:solidFill>
                <a:cs typeface="Calibri"/>
              </a:rPr>
              <a:t> 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9260866A-6DFE-5169-4B72-A8ACBB759024}"/>
              </a:ext>
            </a:extLst>
          </p:cNvPr>
          <p:cNvSpPr/>
          <p:nvPr/>
        </p:nvSpPr>
        <p:spPr>
          <a:xfrm rot="5400000">
            <a:off x="3845586" y="4036545"/>
            <a:ext cx="454741" cy="319548"/>
          </a:xfrm>
          <a:prstGeom prst="rightArrow">
            <a:avLst/>
          </a:prstGeom>
          <a:noFill/>
          <a:ln>
            <a:solidFill>
              <a:srgbClr val="A62017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F9AD1A65-A8C7-89FE-77FD-BA66A7CF9958}"/>
              </a:ext>
            </a:extLst>
          </p:cNvPr>
          <p:cNvSpPr/>
          <p:nvPr/>
        </p:nvSpPr>
        <p:spPr>
          <a:xfrm>
            <a:off x="2923811" y="3041028"/>
            <a:ext cx="454741" cy="319548"/>
          </a:xfrm>
          <a:prstGeom prst="rightArrow">
            <a:avLst/>
          </a:prstGeom>
          <a:noFill/>
          <a:ln>
            <a:solidFill>
              <a:srgbClr val="A62017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7656D48-FA5B-48C0-EA1B-75B6CE04EF9C}"/>
              </a:ext>
            </a:extLst>
          </p:cNvPr>
          <p:cNvSpPr txBox="1"/>
          <p:nvPr/>
        </p:nvSpPr>
        <p:spPr>
          <a:xfrm>
            <a:off x="1848464" y="4540045"/>
            <a:ext cx="71529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000000"/>
                </a:solidFill>
                <a:cs typeface="Calibri"/>
              </a:rPr>
              <a:t>Error</a:t>
            </a:r>
            <a:endParaRPr lang="en-US" dirty="0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5771B00A-8D3C-E8F3-67ED-5106AC394F96}"/>
              </a:ext>
            </a:extLst>
          </p:cNvPr>
          <p:cNvSpPr/>
          <p:nvPr/>
        </p:nvSpPr>
        <p:spPr>
          <a:xfrm rot="5400000">
            <a:off x="1989747" y="4036544"/>
            <a:ext cx="454741" cy="319548"/>
          </a:xfrm>
          <a:prstGeom prst="rightArrow">
            <a:avLst/>
          </a:prstGeom>
          <a:noFill/>
          <a:ln>
            <a:solidFill>
              <a:srgbClr val="A62017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9A535B8-5B5D-A0B0-268C-CFA0657DA1C9}"/>
              </a:ext>
            </a:extLst>
          </p:cNvPr>
          <p:cNvSpPr txBox="1"/>
          <p:nvPr/>
        </p:nvSpPr>
        <p:spPr>
          <a:xfrm>
            <a:off x="3765753" y="4540044"/>
            <a:ext cx="71529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000000"/>
                </a:solidFill>
                <a:cs typeface="Calibri"/>
              </a:rPr>
              <a:t>Error</a:t>
            </a:r>
            <a:endParaRPr lang="en-US" dirty="0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E0ACD7C3-EC96-3D19-F69F-B73E19F01A5A}"/>
              </a:ext>
            </a:extLst>
          </p:cNvPr>
          <p:cNvSpPr/>
          <p:nvPr/>
        </p:nvSpPr>
        <p:spPr>
          <a:xfrm rot="5400000">
            <a:off x="5639972" y="4036544"/>
            <a:ext cx="454741" cy="319548"/>
          </a:xfrm>
          <a:prstGeom prst="rightArrow">
            <a:avLst/>
          </a:prstGeom>
          <a:noFill/>
          <a:ln>
            <a:solidFill>
              <a:srgbClr val="A62017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393B058-ABD2-8E25-AAA9-68F543E9C9F7}"/>
              </a:ext>
            </a:extLst>
          </p:cNvPr>
          <p:cNvSpPr txBox="1"/>
          <p:nvPr/>
        </p:nvSpPr>
        <p:spPr>
          <a:xfrm>
            <a:off x="5535559" y="4503172"/>
            <a:ext cx="71529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000000"/>
                </a:solidFill>
                <a:cs typeface="Calibri"/>
              </a:rPr>
              <a:t>Error</a:t>
            </a:r>
            <a:endParaRPr lang="en-US" dirty="0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799220E4-83E7-4E58-4B41-A56988131231}"/>
              </a:ext>
            </a:extLst>
          </p:cNvPr>
          <p:cNvSpPr/>
          <p:nvPr/>
        </p:nvSpPr>
        <p:spPr>
          <a:xfrm>
            <a:off x="4767358" y="3041027"/>
            <a:ext cx="454741" cy="319548"/>
          </a:xfrm>
          <a:prstGeom prst="rightArrow">
            <a:avLst/>
          </a:prstGeom>
          <a:noFill/>
          <a:ln>
            <a:solidFill>
              <a:srgbClr val="A62017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989B7AD4-0CEC-A279-A81B-53BDE6D843FA}"/>
              </a:ext>
            </a:extLst>
          </p:cNvPr>
          <p:cNvSpPr/>
          <p:nvPr/>
        </p:nvSpPr>
        <p:spPr>
          <a:xfrm>
            <a:off x="8393002" y="3028736"/>
            <a:ext cx="454741" cy="319548"/>
          </a:xfrm>
          <a:prstGeom prst="rightArrow">
            <a:avLst/>
          </a:prstGeom>
          <a:noFill/>
          <a:ln>
            <a:solidFill>
              <a:srgbClr val="A62017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0F2CA713-6F46-AD6B-37DB-9546C2325CBE}"/>
              </a:ext>
            </a:extLst>
          </p:cNvPr>
          <p:cNvSpPr/>
          <p:nvPr/>
        </p:nvSpPr>
        <p:spPr>
          <a:xfrm>
            <a:off x="6598614" y="3077896"/>
            <a:ext cx="454741" cy="319548"/>
          </a:xfrm>
          <a:prstGeom prst="rightArrow">
            <a:avLst/>
          </a:prstGeom>
          <a:noFill/>
          <a:ln>
            <a:solidFill>
              <a:srgbClr val="A62017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71CF8C8A-DE1C-335F-8729-5698AE5CBD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7464761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43E5E48-56E5-CC4D-9DC1-185FE234E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149" y="189361"/>
            <a:ext cx="10955384" cy="818706"/>
          </a:xfrm>
        </p:spPr>
        <p:txBody>
          <a:bodyPr>
            <a:normAutofit/>
          </a:bodyPr>
          <a:lstStyle/>
          <a:p>
            <a:r>
              <a:rPr lang="en-US" dirty="0"/>
              <a:t>ALGORITHM Requirements</a:t>
            </a:r>
            <a:endParaRPr lang="en-US" sz="3200" b="1" dirty="0"/>
          </a:p>
        </p:txBody>
      </p:sp>
      <p:sp>
        <p:nvSpPr>
          <p:cNvPr id="28" name="Tijdelijke aanduiding voor datum 27">
            <a:extLst>
              <a:ext uri="{FF2B5EF4-FFF2-40B4-BE49-F238E27FC236}">
                <a16:creationId xmlns:a16="http://schemas.microsoft.com/office/drawing/2014/main" id="{F6619E48-6BB4-4B2B-8885-7BB030FE24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25CD7-5486-4421-AA33-628B544728B1}" type="datetime1">
              <a:rPr lang="en-US" smtClean="0"/>
              <a:t>2/8/2023</a:t>
            </a:fld>
            <a:endParaRPr lang="en-US" dirty="0"/>
          </a:p>
        </p:txBody>
      </p:sp>
      <p:sp>
        <p:nvSpPr>
          <p:cNvPr id="31" name="Tijdelijke aanduiding voor dianummer 30">
            <a:extLst>
              <a:ext uri="{FF2B5EF4-FFF2-40B4-BE49-F238E27FC236}">
                <a16:creationId xmlns:a16="http://schemas.microsoft.com/office/drawing/2014/main" id="{BB9FEFDF-DA29-417E-A5AC-732752AB40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28CFD0-8D77-2C4C-B6CF-F519536927E9}" type="slidenum">
              <a:rPr lang="en-US" smtClean="0"/>
              <a:t>9</a:t>
            </a:fld>
            <a:endParaRPr lang="en-US"/>
          </a:p>
        </p:txBody>
      </p:sp>
      <p:sp>
        <p:nvSpPr>
          <p:cNvPr id="35" name="Tekstvak 34">
            <a:extLst>
              <a:ext uri="{FF2B5EF4-FFF2-40B4-BE49-F238E27FC236}">
                <a16:creationId xmlns:a16="http://schemas.microsoft.com/office/drawing/2014/main" id="{0FD052F7-071A-4196-AB56-F8BA2232B738}"/>
              </a:ext>
            </a:extLst>
          </p:cNvPr>
          <p:cNvSpPr txBox="1"/>
          <p:nvPr/>
        </p:nvSpPr>
        <p:spPr>
          <a:xfrm>
            <a:off x="17034" y="0"/>
            <a:ext cx="615553" cy="685800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nl-NL" sz="2800" b="1" dirty="0">
                <a:solidFill>
                  <a:srgbClr val="D9D9D9"/>
                </a:solidFill>
              </a:rPr>
              <a:t>ALGORITHM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8D6EAB-33C4-C57D-E98B-7DBB50CF5BB3}"/>
              </a:ext>
            </a:extLst>
          </p:cNvPr>
          <p:cNvSpPr txBox="1"/>
          <p:nvPr/>
        </p:nvSpPr>
        <p:spPr>
          <a:xfrm>
            <a:off x="1178292" y="2032529"/>
            <a:ext cx="10374204" cy="369331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Calibri"/>
                <a:cs typeface="Times New Roman"/>
              </a:rPr>
              <a:t>All input fields must be filled in, otherwise message that fields are open</a:t>
            </a:r>
            <a:endParaRPr lang="en-GB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Calibri"/>
                <a:cs typeface="Times New Roman"/>
              </a:rPr>
              <a:t>Control sample must be above cut off value (to be determined), otherwise message ''recommend to repeat test (possibly contamination)''</a:t>
            </a:r>
            <a:endParaRPr lang="en-GB">
              <a:latin typeface="Calibri"/>
              <a:cs typeface="Times New Roman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Calibri"/>
                <a:cs typeface="Times New Roman"/>
              </a:rPr>
              <a:t>Protein Signal values must be above value x (to be determined), otherwise message ''recommend to repeat test (possibly not enough target input)''</a:t>
            </a:r>
            <a:endParaRPr lang="en-GB">
              <a:latin typeface="Calibri"/>
              <a:cs typeface="Times New Roman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Calibri"/>
                <a:cs typeface="Times New Roman"/>
              </a:rPr>
              <a:t>Input values determine risk score via algorithm with weighting factors (see example in case study)</a:t>
            </a:r>
            <a:endParaRPr lang="en-GB">
              <a:latin typeface="Calibri"/>
              <a:cs typeface="Times New Roman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Calibri"/>
                <a:cs typeface="Times New Roman"/>
              </a:rPr>
              <a:t>Outcome of algorithm above below a value (to be determined) means a low risk of Stabile Angina</a:t>
            </a:r>
            <a:endParaRPr lang="en-GB">
              <a:latin typeface="Calibri"/>
              <a:cs typeface="Times New Roman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Calibri"/>
                <a:cs typeface="Times New Roman"/>
              </a:rPr>
              <a:t>Outcome of algorithm above between values (to be determined) means a medium risk of Stabile Angina</a:t>
            </a:r>
            <a:endParaRPr lang="en-GB">
              <a:latin typeface="Calibri"/>
              <a:cs typeface="Times New Roman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Calibri"/>
                <a:cs typeface="Times New Roman"/>
              </a:rPr>
              <a:t>Outcome of algorithm above between values (to be determined) means a high risk of Stabile Angina</a:t>
            </a:r>
            <a:endParaRPr lang="en-GB">
              <a:latin typeface="Calibri"/>
              <a:cs typeface="Times New Roman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GB" i="1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GB" i="1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GB" i="1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78B72430-4075-A0DF-9795-AA165952D9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4451895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03DF19B53CE2742B06D688E73C85D50" ma:contentTypeVersion="16" ma:contentTypeDescription="Een nieuw document maken." ma:contentTypeScope="" ma:versionID="20757cd6cf6e01d2bb68664d71e803b6">
  <xsd:schema xmlns:xsd="http://www.w3.org/2001/XMLSchema" xmlns:xs="http://www.w3.org/2001/XMLSchema" xmlns:p="http://schemas.microsoft.com/office/2006/metadata/properties" xmlns:ns2="90432ee9-0b13-4bf9-a97f-3e0108199bdd" xmlns:ns3="0681953d-6d5b-4025-b674-f7f4dae61ee9" targetNamespace="http://schemas.microsoft.com/office/2006/metadata/properties" ma:root="true" ma:fieldsID="7a8bcc7d976ad605d2aa47665e3cf091" ns2:_="" ns3:_="">
    <xsd:import namespace="90432ee9-0b13-4bf9-a97f-3e0108199bdd"/>
    <xsd:import namespace="0681953d-6d5b-4025-b674-f7f4dae61ee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_Flow_SignoffStatus" minOccurs="0"/>
                <xsd:element ref="ns2:lcf76f155ced4ddcb4097134ff3c332f" minOccurs="0"/>
                <xsd:element ref="ns3:TaxCatchAll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0432ee9-0b13-4bf9-a97f-3e0108199bd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3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_Flow_SignoffStatus" ma:index="19" nillable="true" ma:displayName="Afmeldingsstatus" ma:internalName="Afmeldingsstatus">
      <xsd:simpleType>
        <xsd:restriction base="dms:Text"/>
      </xsd:simpleType>
    </xsd:element>
    <xsd:element name="lcf76f155ced4ddcb4097134ff3c332f" ma:index="21" nillable="true" ma:taxonomy="true" ma:internalName="lcf76f155ced4ddcb4097134ff3c332f" ma:taxonomyFieldName="MediaServiceImageTags" ma:displayName="Afbeeldingtags" ma:readOnly="false" ma:fieldId="{5cf76f15-5ced-4ddc-b409-7134ff3c332f}" ma:taxonomyMulti="true" ma:sspId="c9930003-d51c-43dc-b408-636925464091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LengthInSeconds" ma:index="23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681953d-6d5b-4025-b674-f7f4dae61ee9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6fb92f28-2a7b-48af-bc1d-fe7120b9b608}" ma:internalName="TaxCatchAll" ma:showField="CatchAllData" ma:web="0681953d-6d5b-4025-b674-f7f4dae61ee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Flow_SignoffStatus xmlns="90432ee9-0b13-4bf9-a97f-3e0108199bdd" xsi:nil="true"/>
    <TaxCatchAll xmlns="0681953d-6d5b-4025-b674-f7f4dae61ee9" xsi:nil="true"/>
    <lcf76f155ced4ddcb4097134ff3c332f xmlns="90432ee9-0b13-4bf9-a97f-3e0108199bdd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4C1EE19A-E2C8-4FD6-B30C-28A291FCC47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0432ee9-0b13-4bf9-a97f-3e0108199bdd"/>
    <ds:schemaRef ds:uri="0681953d-6d5b-4025-b674-f7f4dae61ee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9B05D4D-14DC-49A5-987B-4B413ED128C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6A048F2-B57D-472A-810B-C554B744814D}">
  <ds:schemaRefs>
    <ds:schemaRef ds:uri="http://schemas.microsoft.com/office/2006/metadata/properties"/>
    <ds:schemaRef ds:uri="http://schemas.microsoft.com/office/infopath/2007/PartnerControls"/>
    <ds:schemaRef ds:uri="90432ee9-0b13-4bf9-a97f-3e0108199bdd"/>
    <ds:schemaRef ds:uri="0681953d-6d5b-4025-b674-f7f4dae61ee9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5904</TotalTime>
  <Words>894</Words>
  <Application>Microsoft Office PowerPoint</Application>
  <PresentationFormat>Widescreen</PresentationFormat>
  <Paragraphs>243</Paragraphs>
  <Slides>13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Arial</vt:lpstr>
      <vt:lpstr>Calibri</vt:lpstr>
      <vt:lpstr>Calibri Light</vt:lpstr>
      <vt:lpstr>Century Gothic</vt:lpstr>
      <vt:lpstr>Wingdings</vt:lpstr>
      <vt:lpstr>Wingdings,Sans-Serif</vt:lpstr>
      <vt:lpstr>Office Theme</vt:lpstr>
      <vt:lpstr>PowerPoint Presentation</vt:lpstr>
      <vt:lpstr>PowerPoint Presentation</vt:lpstr>
      <vt:lpstr>PERSUASIVE focuses on non-acute chest pain patients</vt:lpstr>
      <vt:lpstr>80% of chest pain referrals are unnecessary; opportunity for significant cost reduction</vt:lpstr>
      <vt:lpstr>New solution using proven technology</vt:lpstr>
      <vt:lpstr>User Story</vt:lpstr>
      <vt:lpstr>Input-Output</vt:lpstr>
      <vt:lpstr>SOFTWARE workflow example</vt:lpstr>
      <vt:lpstr>ALGORITHM Requirements</vt:lpstr>
      <vt:lpstr>General requirements</vt:lpstr>
      <vt:lpstr>Case study</vt:lpstr>
      <vt:lpstr>Expectations</vt:lpstr>
      <vt:lpstr>Develop a (online) software platform for the Persuasive Diagnosis Tool  1) Market research comparable platforms/user requirements 2) Should the tool be cloud-based/local software/plug-in/phone app 3) What is the program code Persuasive can use? 4) What should the frontend look like?   Good luck with the challenge!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Revolutionary multimarker test for stable angina detection  - Rabobank -</dc:title>
  <dc:creator>Dide</dc:creator>
  <cp:lastModifiedBy>Daphne Gengler</cp:lastModifiedBy>
  <cp:revision>402</cp:revision>
  <dcterms:created xsi:type="dcterms:W3CDTF">2020-11-07T13:13:39Z</dcterms:created>
  <dcterms:modified xsi:type="dcterms:W3CDTF">2023-02-08T15:09:00Z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Order">
    <vt:lpwstr>131500.000000000</vt:lpwstr>
  </property>
  <property fmtid="{D5CDD505-2E9C-101B-9397-08002B2CF9AE}" pid="3" name="xd_Signature">
    <vt:lpwstr/>
  </property>
  <property fmtid="{D5CDD505-2E9C-101B-9397-08002B2CF9AE}" pid="4" name="xd_ProgID">
    <vt:lpwstr/>
  </property>
  <property fmtid="{D5CDD505-2E9C-101B-9397-08002B2CF9AE}" pid="5" name="_SourceUrl">
    <vt:lpwstr/>
  </property>
  <property fmtid="{D5CDD505-2E9C-101B-9397-08002B2CF9AE}" pid="6" name="_SharedFileIndex">
    <vt:lpwstr/>
  </property>
  <property fmtid="{D5CDD505-2E9C-101B-9397-08002B2CF9AE}" pid="7" name="ComplianceAssetId">
    <vt:lpwstr/>
  </property>
  <property fmtid="{D5CDD505-2E9C-101B-9397-08002B2CF9AE}" pid="8" name="TemplateUrl">
    <vt:lpwstr/>
  </property>
  <property fmtid="{D5CDD505-2E9C-101B-9397-08002B2CF9AE}" pid="9" name="_ExtendedDescription">
    <vt:lpwstr/>
  </property>
  <property fmtid="{D5CDD505-2E9C-101B-9397-08002B2CF9AE}" pid="10" name="TriggerFlowInfo">
    <vt:lpwstr/>
  </property>
  <property fmtid="{D5CDD505-2E9C-101B-9397-08002B2CF9AE}" pid="11" name="MediaServiceImageTags">
    <vt:lpwstr/>
  </property>
  <property fmtid="{D5CDD505-2E9C-101B-9397-08002B2CF9AE}" pid="12" name="ContentTypeId">
    <vt:lpwstr>0x010100D03DF19B53CE2742B06D688E73C85D50</vt:lpwstr>
  </property>
</Properties>
</file>